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65" r:id="rId4"/>
    <p:sldId id="258" r:id="rId5"/>
    <p:sldId id="257" r:id="rId6"/>
    <p:sldId id="262" r:id="rId7"/>
    <p:sldId id="260" r:id="rId8"/>
    <p:sldId id="266" r:id="rId9"/>
    <p:sldId id="259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22"/>
  </p:normalViewPr>
  <p:slideViewPr>
    <p:cSldViewPr snapToGrid="0" snapToObjects="1">
      <p:cViewPr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6EEBD-0ED4-4555-8E3B-A6507F177E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A33CF8-C127-4FD0-9A1B-66673E51574D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Web scraping</a:t>
          </a:r>
          <a:r>
            <a:rPr lang="en-US" sz="1400" noProof="0" dirty="0"/>
            <a:t>  </a:t>
          </a:r>
          <a:r>
            <a:rPr lang="en-US" sz="1400" noProof="0" dirty="0" err="1"/>
            <a:t>A</a:t>
          </a:r>
          <a:r>
            <a:rPr lang="en-US" sz="1400" cap="none" noProof="0" dirty="0" err="1"/>
            <a:t>rtsper.com’s</a:t>
          </a:r>
          <a:r>
            <a:rPr lang="en-US" sz="1400" cap="none" noProof="0" dirty="0"/>
            <a:t> URL &amp; masterpieces pages</a:t>
          </a:r>
          <a:endParaRPr lang="en-US" sz="1400" noProof="0" dirty="0"/>
        </a:p>
      </dgm:t>
    </dgm:pt>
    <dgm:pt modelId="{1CEA00E9-5465-474C-9FFE-907F1076F11C}" type="parTrans" cxnId="{FA618913-686B-43EF-BC36-A22BF97B09BF}">
      <dgm:prSet/>
      <dgm:spPr/>
      <dgm:t>
        <a:bodyPr/>
        <a:lstStyle/>
        <a:p>
          <a:endParaRPr lang="en-US"/>
        </a:p>
      </dgm:t>
    </dgm:pt>
    <dgm:pt modelId="{7806C874-D485-4C8E-8929-FD9CE9EFA746}" type="sibTrans" cxnId="{FA618913-686B-43EF-BC36-A22BF97B09BF}">
      <dgm:prSet/>
      <dgm:spPr/>
      <dgm:t>
        <a:bodyPr/>
        <a:lstStyle/>
        <a:p>
          <a:endParaRPr lang="en-US"/>
        </a:p>
      </dgm:t>
    </dgm:pt>
    <dgm:pt modelId="{C7936576-C544-451E-9717-E6D7BAECFA65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Data Frame creation </a:t>
          </a:r>
          <a:r>
            <a:rPr lang="en-US" sz="1400" b="0" cap="none" noProof="0" dirty="0"/>
            <a:t>with pandas</a:t>
          </a:r>
          <a:endParaRPr lang="en-US" sz="1400" b="0" noProof="0" dirty="0"/>
        </a:p>
      </dgm:t>
    </dgm:pt>
    <dgm:pt modelId="{22F6C620-B615-4A54-9F0A-5309C054B843}" type="parTrans" cxnId="{29119EA5-3F0B-444A-B51C-8EE2CA7C065C}">
      <dgm:prSet/>
      <dgm:spPr/>
      <dgm:t>
        <a:bodyPr/>
        <a:lstStyle/>
        <a:p>
          <a:endParaRPr lang="en-US"/>
        </a:p>
      </dgm:t>
    </dgm:pt>
    <dgm:pt modelId="{F5B3D8F6-B61A-41E1-977B-6442C179A9B3}" type="sibTrans" cxnId="{29119EA5-3F0B-444A-B51C-8EE2CA7C065C}">
      <dgm:prSet/>
      <dgm:spPr/>
      <dgm:t>
        <a:bodyPr/>
        <a:lstStyle/>
        <a:p>
          <a:endParaRPr lang="en-US"/>
        </a:p>
      </dgm:t>
    </dgm:pt>
    <dgm:pt modelId="{374D4AA2-96C0-4B56-86C4-F017A429F682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Export to a database to stock the data </a:t>
          </a:r>
          <a:r>
            <a:rPr lang="en-US" sz="1400" noProof="0" dirty="0"/>
            <a:t>(</a:t>
          </a:r>
          <a:r>
            <a:rPr lang="en-US" sz="1400" cap="none" noProof="0" dirty="0"/>
            <a:t>MySQL</a:t>
          </a:r>
          <a:r>
            <a:rPr lang="en-US" sz="1400" noProof="0" dirty="0"/>
            <a:t>)</a:t>
          </a:r>
        </a:p>
      </dgm:t>
    </dgm:pt>
    <dgm:pt modelId="{4A12BBA2-DB70-4F38-B5B3-8D7BFC4E37C0}" type="parTrans" cxnId="{AEB2621A-4887-4E67-A525-4FAFD5EDE835}">
      <dgm:prSet/>
      <dgm:spPr/>
      <dgm:t>
        <a:bodyPr/>
        <a:lstStyle/>
        <a:p>
          <a:endParaRPr lang="en-US"/>
        </a:p>
      </dgm:t>
    </dgm:pt>
    <dgm:pt modelId="{20EADACB-8A0C-4B9F-B369-69CFBDE50A70}" type="sibTrans" cxnId="{AEB2621A-4887-4E67-A525-4FAFD5EDE835}">
      <dgm:prSet/>
      <dgm:spPr/>
      <dgm:t>
        <a:bodyPr/>
        <a:lstStyle/>
        <a:p>
          <a:endParaRPr lang="en-US"/>
        </a:p>
      </dgm:t>
    </dgm:pt>
    <dgm:pt modelId="{EA905C73-947D-4919-B682-03C8E9F45C1E}">
      <dgm:prSet custT="1"/>
      <dgm:spPr/>
      <dgm:t>
        <a:bodyPr/>
        <a:lstStyle/>
        <a:p>
          <a:pPr>
            <a:spcAft>
              <a:spcPct val="35000"/>
            </a:spcAft>
            <a:defRPr cap="all"/>
          </a:pPr>
          <a:r>
            <a:rPr lang="en-US" sz="1400" b="1" noProof="0" dirty="0"/>
            <a:t>Standard cleaning process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Strip dates from names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Convert French to English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Create a decade column</a:t>
          </a:r>
        </a:p>
        <a:p>
          <a:pPr>
            <a:spcAft>
              <a:spcPts val="0"/>
            </a:spcAft>
            <a:defRPr cap="all"/>
          </a:pPr>
          <a:r>
            <a:rPr lang="en-US" sz="1100" b="0" cap="none" noProof="0" dirty="0"/>
            <a:t>Order columns</a:t>
          </a:r>
        </a:p>
        <a:p>
          <a:pPr>
            <a:spcAft>
              <a:spcPct val="35000"/>
            </a:spcAft>
            <a:defRPr cap="all"/>
          </a:pPr>
          <a:endParaRPr lang="en-US" sz="1400" b="1" noProof="0" dirty="0"/>
        </a:p>
      </dgm:t>
    </dgm:pt>
    <dgm:pt modelId="{0130FCF6-105C-44D4-BA4F-787558E942C9}" type="parTrans" cxnId="{4F54198E-D3DF-494B-B12D-FD9677BCB8E0}">
      <dgm:prSet/>
      <dgm:spPr/>
      <dgm:t>
        <a:bodyPr/>
        <a:lstStyle/>
        <a:p>
          <a:endParaRPr lang="en-US"/>
        </a:p>
      </dgm:t>
    </dgm:pt>
    <dgm:pt modelId="{24640B26-F8C2-401E-9453-85915CA99DF9}" type="sibTrans" cxnId="{4F54198E-D3DF-494B-B12D-FD9677BCB8E0}">
      <dgm:prSet/>
      <dgm:spPr/>
      <dgm:t>
        <a:bodyPr/>
        <a:lstStyle/>
        <a:p>
          <a:endParaRPr lang="en-US"/>
        </a:p>
      </dgm:t>
    </dgm:pt>
    <dgm:pt modelId="{E408E8CC-81AF-4A15-B3DB-97B20F0A5C71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Analysis</a:t>
          </a:r>
        </a:p>
        <a:p>
          <a:pPr>
            <a:defRPr cap="all"/>
          </a:pPr>
          <a:r>
            <a:rPr lang="en-US" sz="1200" b="0" cap="none" noProof="0" dirty="0"/>
            <a:t>Filter the data regarding the decade &amp; category of art input</a:t>
          </a:r>
        </a:p>
        <a:p>
          <a:pPr>
            <a:defRPr cap="all"/>
          </a:pPr>
          <a:endParaRPr lang="en-US" sz="1400" b="1" noProof="0" dirty="0"/>
        </a:p>
      </dgm:t>
    </dgm:pt>
    <dgm:pt modelId="{60A33515-B382-4A2A-8E26-3B44FB48F021}" type="parTrans" cxnId="{34C9C867-E491-4D28-8DBF-D4BC2FA3D305}">
      <dgm:prSet/>
      <dgm:spPr/>
      <dgm:t>
        <a:bodyPr/>
        <a:lstStyle/>
        <a:p>
          <a:endParaRPr lang="en-US"/>
        </a:p>
      </dgm:t>
    </dgm:pt>
    <dgm:pt modelId="{310AC817-5DEC-4640-9D78-A3E904E74CC6}" type="sibTrans" cxnId="{34C9C867-E491-4D28-8DBF-D4BC2FA3D305}">
      <dgm:prSet/>
      <dgm:spPr/>
      <dgm:t>
        <a:bodyPr/>
        <a:lstStyle/>
        <a:p>
          <a:endParaRPr lang="en-US"/>
        </a:p>
      </dgm:t>
    </dgm:pt>
    <dgm:pt modelId="{7C08DAF6-32BC-4420-8A5A-4CE3329EF1B2}">
      <dgm:prSet custT="1"/>
      <dgm:spPr/>
      <dgm:t>
        <a:bodyPr/>
        <a:lstStyle/>
        <a:p>
          <a:pPr>
            <a:defRPr cap="all"/>
          </a:pPr>
          <a:r>
            <a:rPr lang="en-US" sz="1400" b="1" noProof="0" dirty="0"/>
            <a:t>Reporting</a:t>
          </a:r>
          <a:endParaRPr lang="en-US" sz="1300" b="1" noProof="0" dirty="0"/>
        </a:p>
      </dgm:t>
    </dgm:pt>
    <dgm:pt modelId="{EC9BFBA1-B543-4E84-A382-0D90E0A074AF}" type="parTrans" cxnId="{F4DA29B0-1A80-4984-9AE4-587E9A2E9B37}">
      <dgm:prSet/>
      <dgm:spPr/>
      <dgm:t>
        <a:bodyPr/>
        <a:lstStyle/>
        <a:p>
          <a:endParaRPr lang="en-US"/>
        </a:p>
      </dgm:t>
    </dgm:pt>
    <dgm:pt modelId="{97844839-73C7-40DC-8D8D-142C94D19662}" type="sibTrans" cxnId="{F4DA29B0-1A80-4984-9AE4-587E9A2E9B37}">
      <dgm:prSet/>
      <dgm:spPr/>
      <dgm:t>
        <a:bodyPr/>
        <a:lstStyle/>
        <a:p>
          <a:endParaRPr lang="en-US"/>
        </a:p>
      </dgm:t>
    </dgm:pt>
    <dgm:pt modelId="{454CFEA3-508E-4FDC-942D-D99D543D4433}" type="pres">
      <dgm:prSet presAssocID="{28B6EEBD-0ED4-4555-8E3B-A6507F177EC7}" presName="root" presStyleCnt="0">
        <dgm:presLayoutVars>
          <dgm:dir/>
          <dgm:resizeHandles val="exact"/>
        </dgm:presLayoutVars>
      </dgm:prSet>
      <dgm:spPr/>
    </dgm:pt>
    <dgm:pt modelId="{102789E0-7E71-4E1C-8599-C1C4D2105259}" type="pres">
      <dgm:prSet presAssocID="{5BA33CF8-C127-4FD0-9A1B-66673E51574D}" presName="compNode" presStyleCnt="0"/>
      <dgm:spPr/>
    </dgm:pt>
    <dgm:pt modelId="{83EA8EBE-98F1-4778-943D-B51FE0070D7F}" type="pres">
      <dgm:prSet presAssocID="{5BA33CF8-C127-4FD0-9A1B-66673E51574D}" presName="iconBgRect" presStyleLbl="bgShp" presStyleIdx="0" presStyleCnt="6"/>
      <dgm:spPr/>
    </dgm:pt>
    <dgm:pt modelId="{EE078EC4-87AC-49D2-870A-F09C6BE7C4E4}" type="pres">
      <dgm:prSet presAssocID="{5BA33CF8-C127-4FD0-9A1B-66673E5157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652CC7FF-5777-42C7-9A19-F669DD170A2C}" type="pres">
      <dgm:prSet presAssocID="{5BA33CF8-C127-4FD0-9A1B-66673E51574D}" presName="spaceRect" presStyleCnt="0"/>
      <dgm:spPr/>
    </dgm:pt>
    <dgm:pt modelId="{43DF7CFA-A330-4ACD-A6D0-2B8898D6DC2E}" type="pres">
      <dgm:prSet presAssocID="{5BA33CF8-C127-4FD0-9A1B-66673E51574D}" presName="textRect" presStyleLbl="revTx" presStyleIdx="0" presStyleCnt="6">
        <dgm:presLayoutVars>
          <dgm:chMax val="1"/>
          <dgm:chPref val="1"/>
        </dgm:presLayoutVars>
      </dgm:prSet>
      <dgm:spPr/>
    </dgm:pt>
    <dgm:pt modelId="{5E0CF048-D02E-41AC-AECB-3DAFE6A03483}" type="pres">
      <dgm:prSet presAssocID="{7806C874-D485-4C8E-8929-FD9CE9EFA746}" presName="sibTrans" presStyleCnt="0"/>
      <dgm:spPr/>
    </dgm:pt>
    <dgm:pt modelId="{1BFEDA9B-6D39-49DC-96CC-6DEF13E7B1B0}" type="pres">
      <dgm:prSet presAssocID="{C7936576-C544-451E-9717-E6D7BAECFA65}" presName="compNode" presStyleCnt="0"/>
      <dgm:spPr/>
    </dgm:pt>
    <dgm:pt modelId="{6853DF3B-788B-4FFC-99BE-BA6914A01070}" type="pres">
      <dgm:prSet presAssocID="{C7936576-C544-451E-9717-E6D7BAECFA65}" presName="iconBgRect" presStyleLbl="bgShp" presStyleIdx="1" presStyleCnt="6"/>
      <dgm:spPr/>
    </dgm:pt>
    <dgm:pt modelId="{E09F5FCD-9486-41F6-ABB9-8BC9B27390D1}" type="pres">
      <dgm:prSet presAssocID="{C7936576-C544-451E-9717-E6D7BAECFA6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2E0A8A-FFA2-4AB5-B24D-FB5DC61FA98B}" type="pres">
      <dgm:prSet presAssocID="{C7936576-C544-451E-9717-E6D7BAECFA65}" presName="spaceRect" presStyleCnt="0"/>
      <dgm:spPr/>
    </dgm:pt>
    <dgm:pt modelId="{1BF4A3DC-CAD7-48F3-9DA9-96238A83B4DA}" type="pres">
      <dgm:prSet presAssocID="{C7936576-C544-451E-9717-E6D7BAECFA65}" presName="textRect" presStyleLbl="revTx" presStyleIdx="1" presStyleCnt="6">
        <dgm:presLayoutVars>
          <dgm:chMax val="1"/>
          <dgm:chPref val="1"/>
        </dgm:presLayoutVars>
      </dgm:prSet>
      <dgm:spPr/>
    </dgm:pt>
    <dgm:pt modelId="{A86436A3-98BD-446C-84C5-F4B299FEF122}" type="pres">
      <dgm:prSet presAssocID="{F5B3D8F6-B61A-41E1-977B-6442C179A9B3}" presName="sibTrans" presStyleCnt="0"/>
      <dgm:spPr/>
    </dgm:pt>
    <dgm:pt modelId="{602D4306-AA7D-4F9E-B48E-A04F5ECB7072}" type="pres">
      <dgm:prSet presAssocID="{374D4AA2-96C0-4B56-86C4-F017A429F682}" presName="compNode" presStyleCnt="0"/>
      <dgm:spPr/>
    </dgm:pt>
    <dgm:pt modelId="{88DC5FD8-DE51-4C32-8B82-F1DBF5B36B07}" type="pres">
      <dgm:prSet presAssocID="{374D4AA2-96C0-4B56-86C4-F017A429F682}" presName="iconBgRect" presStyleLbl="bgShp" presStyleIdx="2" presStyleCnt="6"/>
      <dgm:spPr/>
    </dgm:pt>
    <dgm:pt modelId="{4034F0B1-1457-4B90-921D-DCBE11ADE935}" type="pres">
      <dgm:prSet presAssocID="{374D4AA2-96C0-4B56-86C4-F017A429F68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9C7583-4702-45B4-8B6B-09213395569A}" type="pres">
      <dgm:prSet presAssocID="{374D4AA2-96C0-4B56-86C4-F017A429F682}" presName="spaceRect" presStyleCnt="0"/>
      <dgm:spPr/>
    </dgm:pt>
    <dgm:pt modelId="{3C5BFBD8-3B2D-4B96-9A86-1E58BFE43EB6}" type="pres">
      <dgm:prSet presAssocID="{374D4AA2-96C0-4B56-86C4-F017A429F682}" presName="textRect" presStyleLbl="revTx" presStyleIdx="2" presStyleCnt="6">
        <dgm:presLayoutVars>
          <dgm:chMax val="1"/>
          <dgm:chPref val="1"/>
        </dgm:presLayoutVars>
      </dgm:prSet>
      <dgm:spPr/>
    </dgm:pt>
    <dgm:pt modelId="{B710FF54-9896-4021-9592-593817CFD498}" type="pres">
      <dgm:prSet presAssocID="{20EADACB-8A0C-4B9F-B369-69CFBDE50A70}" presName="sibTrans" presStyleCnt="0"/>
      <dgm:spPr/>
    </dgm:pt>
    <dgm:pt modelId="{EE18F857-2CDE-4CF3-975A-EE2B0095DFBD}" type="pres">
      <dgm:prSet presAssocID="{EA905C73-947D-4919-B682-03C8E9F45C1E}" presName="compNode" presStyleCnt="0"/>
      <dgm:spPr/>
    </dgm:pt>
    <dgm:pt modelId="{E1EF0E25-4FE1-4C71-BB11-373ECEC570E7}" type="pres">
      <dgm:prSet presAssocID="{EA905C73-947D-4919-B682-03C8E9F45C1E}" presName="iconBgRect" presStyleLbl="bgShp" presStyleIdx="3" presStyleCnt="6"/>
      <dgm:spPr/>
    </dgm:pt>
    <dgm:pt modelId="{85804302-ACB8-40C7-B4BF-ECB7DE7DD879}" type="pres">
      <dgm:prSet presAssocID="{EA905C73-947D-4919-B682-03C8E9F45C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654DDDB-CE86-47D5-9436-F44ED5F42BA5}" type="pres">
      <dgm:prSet presAssocID="{EA905C73-947D-4919-B682-03C8E9F45C1E}" presName="spaceRect" presStyleCnt="0"/>
      <dgm:spPr/>
    </dgm:pt>
    <dgm:pt modelId="{722973A6-4102-48AA-85E1-134B421F8ADA}" type="pres">
      <dgm:prSet presAssocID="{EA905C73-947D-4919-B682-03C8E9F45C1E}" presName="textRect" presStyleLbl="revTx" presStyleIdx="3" presStyleCnt="6">
        <dgm:presLayoutVars>
          <dgm:chMax val="1"/>
          <dgm:chPref val="1"/>
        </dgm:presLayoutVars>
      </dgm:prSet>
      <dgm:spPr/>
    </dgm:pt>
    <dgm:pt modelId="{AFBB78D5-4186-4813-A90C-3E7058CBF290}" type="pres">
      <dgm:prSet presAssocID="{24640B26-F8C2-401E-9453-85915CA99DF9}" presName="sibTrans" presStyleCnt="0"/>
      <dgm:spPr/>
    </dgm:pt>
    <dgm:pt modelId="{E9DD780D-4727-4778-B7CE-6E6D782A7F0A}" type="pres">
      <dgm:prSet presAssocID="{E408E8CC-81AF-4A15-B3DB-97B20F0A5C71}" presName="compNode" presStyleCnt="0"/>
      <dgm:spPr/>
    </dgm:pt>
    <dgm:pt modelId="{E7A16B57-FED6-40EE-AD17-1246C11BDCCD}" type="pres">
      <dgm:prSet presAssocID="{E408E8CC-81AF-4A15-B3DB-97B20F0A5C71}" presName="iconBgRect" presStyleLbl="bgShp" presStyleIdx="4" presStyleCnt="6"/>
      <dgm:spPr/>
    </dgm:pt>
    <dgm:pt modelId="{228E5020-8BFF-4F2F-8279-7BDC41F7E835}" type="pres">
      <dgm:prSet presAssocID="{E408E8CC-81AF-4A15-B3DB-97B20F0A5C7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3D8AB722-047D-49CA-A4A3-F55E4B1E23DC}" type="pres">
      <dgm:prSet presAssocID="{E408E8CC-81AF-4A15-B3DB-97B20F0A5C71}" presName="spaceRect" presStyleCnt="0"/>
      <dgm:spPr/>
    </dgm:pt>
    <dgm:pt modelId="{D575F37D-E0EA-40E9-808B-26526EC9715C}" type="pres">
      <dgm:prSet presAssocID="{E408E8CC-81AF-4A15-B3DB-97B20F0A5C71}" presName="textRect" presStyleLbl="revTx" presStyleIdx="4" presStyleCnt="6">
        <dgm:presLayoutVars>
          <dgm:chMax val="1"/>
          <dgm:chPref val="1"/>
        </dgm:presLayoutVars>
      </dgm:prSet>
      <dgm:spPr/>
    </dgm:pt>
    <dgm:pt modelId="{E423EDFD-535C-4AC3-8931-D33640ED2E99}" type="pres">
      <dgm:prSet presAssocID="{310AC817-5DEC-4640-9D78-A3E904E74CC6}" presName="sibTrans" presStyleCnt="0"/>
      <dgm:spPr/>
    </dgm:pt>
    <dgm:pt modelId="{4A6FC1DC-1863-480B-A4FC-53FF46CD11C9}" type="pres">
      <dgm:prSet presAssocID="{7C08DAF6-32BC-4420-8A5A-4CE3329EF1B2}" presName="compNode" presStyleCnt="0"/>
      <dgm:spPr/>
    </dgm:pt>
    <dgm:pt modelId="{0A516CBD-6FCC-41D9-AEF8-F2257E17BD71}" type="pres">
      <dgm:prSet presAssocID="{7C08DAF6-32BC-4420-8A5A-4CE3329EF1B2}" presName="iconBgRect" presStyleLbl="bgShp" presStyleIdx="5" presStyleCnt="6"/>
      <dgm:spPr/>
    </dgm:pt>
    <dgm:pt modelId="{9775FEFF-6D22-4015-A17B-4BC1A1B46E45}" type="pres">
      <dgm:prSet presAssocID="{7C08DAF6-32BC-4420-8A5A-4CE3329EF1B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276EC8-4E79-4A75-A48B-D18D92D5ADE5}" type="pres">
      <dgm:prSet presAssocID="{7C08DAF6-32BC-4420-8A5A-4CE3329EF1B2}" presName="spaceRect" presStyleCnt="0"/>
      <dgm:spPr/>
    </dgm:pt>
    <dgm:pt modelId="{0E920E20-5062-4B07-A105-09078E2EFE4D}" type="pres">
      <dgm:prSet presAssocID="{7C08DAF6-32BC-4420-8A5A-4CE3329EF1B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A618913-686B-43EF-BC36-A22BF97B09BF}" srcId="{28B6EEBD-0ED4-4555-8E3B-A6507F177EC7}" destId="{5BA33CF8-C127-4FD0-9A1B-66673E51574D}" srcOrd="0" destOrd="0" parTransId="{1CEA00E9-5465-474C-9FFE-907F1076F11C}" sibTransId="{7806C874-D485-4C8E-8929-FD9CE9EFA746}"/>
    <dgm:cxn modelId="{AEB2621A-4887-4E67-A525-4FAFD5EDE835}" srcId="{28B6EEBD-0ED4-4555-8E3B-A6507F177EC7}" destId="{374D4AA2-96C0-4B56-86C4-F017A429F682}" srcOrd="2" destOrd="0" parTransId="{4A12BBA2-DB70-4F38-B5B3-8D7BFC4E37C0}" sibTransId="{20EADACB-8A0C-4B9F-B369-69CFBDE50A70}"/>
    <dgm:cxn modelId="{3C9B8545-C6F3-4818-9A1E-3C58A9026245}" type="presOf" srcId="{5BA33CF8-C127-4FD0-9A1B-66673E51574D}" destId="{43DF7CFA-A330-4ACD-A6D0-2B8898D6DC2E}" srcOrd="0" destOrd="0" presId="urn:microsoft.com/office/officeart/2018/5/layout/IconCircleLabelList"/>
    <dgm:cxn modelId="{34C9C867-E491-4D28-8DBF-D4BC2FA3D305}" srcId="{28B6EEBD-0ED4-4555-8E3B-A6507F177EC7}" destId="{E408E8CC-81AF-4A15-B3DB-97B20F0A5C71}" srcOrd="4" destOrd="0" parTransId="{60A33515-B382-4A2A-8E26-3B44FB48F021}" sibTransId="{310AC817-5DEC-4640-9D78-A3E904E74CC6}"/>
    <dgm:cxn modelId="{3E5BCB7F-869B-4FF6-B8E5-2312938446D5}" type="presOf" srcId="{C7936576-C544-451E-9717-E6D7BAECFA65}" destId="{1BF4A3DC-CAD7-48F3-9DA9-96238A83B4DA}" srcOrd="0" destOrd="0" presId="urn:microsoft.com/office/officeart/2018/5/layout/IconCircleLabelList"/>
    <dgm:cxn modelId="{F68C258B-8494-4F4A-BC84-BD3AE284EFA9}" type="presOf" srcId="{28B6EEBD-0ED4-4555-8E3B-A6507F177EC7}" destId="{454CFEA3-508E-4FDC-942D-D99D543D4433}" srcOrd="0" destOrd="0" presId="urn:microsoft.com/office/officeart/2018/5/layout/IconCircleLabelList"/>
    <dgm:cxn modelId="{4F54198E-D3DF-494B-B12D-FD9677BCB8E0}" srcId="{28B6EEBD-0ED4-4555-8E3B-A6507F177EC7}" destId="{EA905C73-947D-4919-B682-03C8E9F45C1E}" srcOrd="3" destOrd="0" parTransId="{0130FCF6-105C-44D4-BA4F-787558E942C9}" sibTransId="{24640B26-F8C2-401E-9453-85915CA99DF9}"/>
    <dgm:cxn modelId="{AAECA798-DF70-47F9-B8C6-C90F858F0E4A}" type="presOf" srcId="{E408E8CC-81AF-4A15-B3DB-97B20F0A5C71}" destId="{D575F37D-E0EA-40E9-808B-26526EC9715C}" srcOrd="0" destOrd="0" presId="urn:microsoft.com/office/officeart/2018/5/layout/IconCircleLabelList"/>
    <dgm:cxn modelId="{29119EA5-3F0B-444A-B51C-8EE2CA7C065C}" srcId="{28B6EEBD-0ED4-4555-8E3B-A6507F177EC7}" destId="{C7936576-C544-451E-9717-E6D7BAECFA65}" srcOrd="1" destOrd="0" parTransId="{22F6C620-B615-4A54-9F0A-5309C054B843}" sibTransId="{F5B3D8F6-B61A-41E1-977B-6442C179A9B3}"/>
    <dgm:cxn modelId="{F4DA29B0-1A80-4984-9AE4-587E9A2E9B37}" srcId="{28B6EEBD-0ED4-4555-8E3B-A6507F177EC7}" destId="{7C08DAF6-32BC-4420-8A5A-4CE3329EF1B2}" srcOrd="5" destOrd="0" parTransId="{EC9BFBA1-B543-4E84-A382-0D90E0A074AF}" sibTransId="{97844839-73C7-40DC-8D8D-142C94D19662}"/>
    <dgm:cxn modelId="{DD3A7DBA-3BD6-4949-92DD-7E06382CDC05}" type="presOf" srcId="{374D4AA2-96C0-4B56-86C4-F017A429F682}" destId="{3C5BFBD8-3B2D-4B96-9A86-1E58BFE43EB6}" srcOrd="0" destOrd="0" presId="urn:microsoft.com/office/officeart/2018/5/layout/IconCircleLabelList"/>
    <dgm:cxn modelId="{FBCD89C1-F49F-46D2-9F8F-604D6D83425D}" type="presOf" srcId="{7C08DAF6-32BC-4420-8A5A-4CE3329EF1B2}" destId="{0E920E20-5062-4B07-A105-09078E2EFE4D}" srcOrd="0" destOrd="0" presId="urn:microsoft.com/office/officeart/2018/5/layout/IconCircleLabelList"/>
    <dgm:cxn modelId="{D8E832C2-020B-4846-B80A-08F0A645CF08}" type="presOf" srcId="{EA905C73-947D-4919-B682-03C8E9F45C1E}" destId="{722973A6-4102-48AA-85E1-134B421F8ADA}" srcOrd="0" destOrd="0" presId="urn:microsoft.com/office/officeart/2018/5/layout/IconCircleLabelList"/>
    <dgm:cxn modelId="{92A185FF-73CA-4944-AC40-584DFF55A5C4}" type="presParOf" srcId="{454CFEA3-508E-4FDC-942D-D99D543D4433}" destId="{102789E0-7E71-4E1C-8599-C1C4D2105259}" srcOrd="0" destOrd="0" presId="urn:microsoft.com/office/officeart/2018/5/layout/IconCircleLabelList"/>
    <dgm:cxn modelId="{787873AB-52C3-4E43-8A88-CA94CAF97C16}" type="presParOf" srcId="{102789E0-7E71-4E1C-8599-C1C4D2105259}" destId="{83EA8EBE-98F1-4778-943D-B51FE0070D7F}" srcOrd="0" destOrd="0" presId="urn:microsoft.com/office/officeart/2018/5/layout/IconCircleLabelList"/>
    <dgm:cxn modelId="{6BA5E30E-076C-4208-AD8E-8C97546306C0}" type="presParOf" srcId="{102789E0-7E71-4E1C-8599-C1C4D2105259}" destId="{EE078EC4-87AC-49D2-870A-F09C6BE7C4E4}" srcOrd="1" destOrd="0" presId="urn:microsoft.com/office/officeart/2018/5/layout/IconCircleLabelList"/>
    <dgm:cxn modelId="{9E092930-1142-4187-BCEE-357DC57315ED}" type="presParOf" srcId="{102789E0-7E71-4E1C-8599-C1C4D2105259}" destId="{652CC7FF-5777-42C7-9A19-F669DD170A2C}" srcOrd="2" destOrd="0" presId="urn:microsoft.com/office/officeart/2018/5/layout/IconCircleLabelList"/>
    <dgm:cxn modelId="{6ACFAB8D-EFDD-4F92-BF79-0F6B8437DAE0}" type="presParOf" srcId="{102789E0-7E71-4E1C-8599-C1C4D2105259}" destId="{43DF7CFA-A330-4ACD-A6D0-2B8898D6DC2E}" srcOrd="3" destOrd="0" presId="urn:microsoft.com/office/officeart/2018/5/layout/IconCircleLabelList"/>
    <dgm:cxn modelId="{A38F0EDB-732A-4992-AE94-096B4415BC2D}" type="presParOf" srcId="{454CFEA3-508E-4FDC-942D-D99D543D4433}" destId="{5E0CF048-D02E-41AC-AECB-3DAFE6A03483}" srcOrd="1" destOrd="0" presId="urn:microsoft.com/office/officeart/2018/5/layout/IconCircleLabelList"/>
    <dgm:cxn modelId="{430E72F9-ECFF-4BE0-8E94-426657E3323B}" type="presParOf" srcId="{454CFEA3-508E-4FDC-942D-D99D543D4433}" destId="{1BFEDA9B-6D39-49DC-96CC-6DEF13E7B1B0}" srcOrd="2" destOrd="0" presId="urn:microsoft.com/office/officeart/2018/5/layout/IconCircleLabelList"/>
    <dgm:cxn modelId="{31569557-F9D2-4EB1-89ED-0E2B40B71867}" type="presParOf" srcId="{1BFEDA9B-6D39-49DC-96CC-6DEF13E7B1B0}" destId="{6853DF3B-788B-4FFC-99BE-BA6914A01070}" srcOrd="0" destOrd="0" presId="urn:microsoft.com/office/officeart/2018/5/layout/IconCircleLabelList"/>
    <dgm:cxn modelId="{04042DD3-6E61-4413-B898-73CDA701197C}" type="presParOf" srcId="{1BFEDA9B-6D39-49DC-96CC-6DEF13E7B1B0}" destId="{E09F5FCD-9486-41F6-ABB9-8BC9B27390D1}" srcOrd="1" destOrd="0" presId="urn:microsoft.com/office/officeart/2018/5/layout/IconCircleLabelList"/>
    <dgm:cxn modelId="{96F6B17E-E9A7-4084-AAC2-712DBABFB86D}" type="presParOf" srcId="{1BFEDA9B-6D39-49DC-96CC-6DEF13E7B1B0}" destId="{D62E0A8A-FFA2-4AB5-B24D-FB5DC61FA98B}" srcOrd="2" destOrd="0" presId="urn:microsoft.com/office/officeart/2018/5/layout/IconCircleLabelList"/>
    <dgm:cxn modelId="{210000C6-09EB-41DD-B441-2793F50A3713}" type="presParOf" srcId="{1BFEDA9B-6D39-49DC-96CC-6DEF13E7B1B0}" destId="{1BF4A3DC-CAD7-48F3-9DA9-96238A83B4DA}" srcOrd="3" destOrd="0" presId="urn:microsoft.com/office/officeart/2018/5/layout/IconCircleLabelList"/>
    <dgm:cxn modelId="{59168517-7B32-4FDA-936C-58F7992CBABF}" type="presParOf" srcId="{454CFEA3-508E-4FDC-942D-D99D543D4433}" destId="{A86436A3-98BD-446C-84C5-F4B299FEF122}" srcOrd="3" destOrd="0" presId="urn:microsoft.com/office/officeart/2018/5/layout/IconCircleLabelList"/>
    <dgm:cxn modelId="{0C01532E-3FC8-4D65-97CD-82B5DE8BD49A}" type="presParOf" srcId="{454CFEA3-508E-4FDC-942D-D99D543D4433}" destId="{602D4306-AA7D-4F9E-B48E-A04F5ECB7072}" srcOrd="4" destOrd="0" presId="urn:microsoft.com/office/officeart/2018/5/layout/IconCircleLabelList"/>
    <dgm:cxn modelId="{CCDA2FCE-6B00-49D8-B593-DA776C9201F9}" type="presParOf" srcId="{602D4306-AA7D-4F9E-B48E-A04F5ECB7072}" destId="{88DC5FD8-DE51-4C32-8B82-F1DBF5B36B07}" srcOrd="0" destOrd="0" presId="urn:microsoft.com/office/officeart/2018/5/layout/IconCircleLabelList"/>
    <dgm:cxn modelId="{1F08F510-ABBD-48AD-80B8-4789CA683FB1}" type="presParOf" srcId="{602D4306-AA7D-4F9E-B48E-A04F5ECB7072}" destId="{4034F0B1-1457-4B90-921D-DCBE11ADE935}" srcOrd="1" destOrd="0" presId="urn:microsoft.com/office/officeart/2018/5/layout/IconCircleLabelList"/>
    <dgm:cxn modelId="{919F77DC-F058-4D25-ADBA-3C60D0856B23}" type="presParOf" srcId="{602D4306-AA7D-4F9E-B48E-A04F5ECB7072}" destId="{5D9C7583-4702-45B4-8B6B-09213395569A}" srcOrd="2" destOrd="0" presId="urn:microsoft.com/office/officeart/2018/5/layout/IconCircleLabelList"/>
    <dgm:cxn modelId="{64CDAA46-EA36-4BA4-9DE7-D5EC8B99DBB1}" type="presParOf" srcId="{602D4306-AA7D-4F9E-B48E-A04F5ECB7072}" destId="{3C5BFBD8-3B2D-4B96-9A86-1E58BFE43EB6}" srcOrd="3" destOrd="0" presId="urn:microsoft.com/office/officeart/2018/5/layout/IconCircleLabelList"/>
    <dgm:cxn modelId="{F455D429-F594-4432-8E2C-E4CBB41E7DEF}" type="presParOf" srcId="{454CFEA3-508E-4FDC-942D-D99D543D4433}" destId="{B710FF54-9896-4021-9592-593817CFD498}" srcOrd="5" destOrd="0" presId="urn:microsoft.com/office/officeart/2018/5/layout/IconCircleLabelList"/>
    <dgm:cxn modelId="{491C31EA-F1B2-46FB-BD11-805F552BE8ED}" type="presParOf" srcId="{454CFEA3-508E-4FDC-942D-D99D543D4433}" destId="{EE18F857-2CDE-4CF3-975A-EE2B0095DFBD}" srcOrd="6" destOrd="0" presId="urn:microsoft.com/office/officeart/2018/5/layout/IconCircleLabelList"/>
    <dgm:cxn modelId="{C7F97F17-BDBE-4033-A3F9-95D4AFE51599}" type="presParOf" srcId="{EE18F857-2CDE-4CF3-975A-EE2B0095DFBD}" destId="{E1EF0E25-4FE1-4C71-BB11-373ECEC570E7}" srcOrd="0" destOrd="0" presId="urn:microsoft.com/office/officeart/2018/5/layout/IconCircleLabelList"/>
    <dgm:cxn modelId="{512A5E30-E3D4-40CA-B082-7C6986D869B6}" type="presParOf" srcId="{EE18F857-2CDE-4CF3-975A-EE2B0095DFBD}" destId="{85804302-ACB8-40C7-B4BF-ECB7DE7DD879}" srcOrd="1" destOrd="0" presId="urn:microsoft.com/office/officeart/2018/5/layout/IconCircleLabelList"/>
    <dgm:cxn modelId="{13E8CC92-0554-4577-9A67-F92ECA6A3DBB}" type="presParOf" srcId="{EE18F857-2CDE-4CF3-975A-EE2B0095DFBD}" destId="{0654DDDB-CE86-47D5-9436-F44ED5F42BA5}" srcOrd="2" destOrd="0" presId="urn:microsoft.com/office/officeart/2018/5/layout/IconCircleLabelList"/>
    <dgm:cxn modelId="{585CF674-2468-4774-8450-E76100E1B64B}" type="presParOf" srcId="{EE18F857-2CDE-4CF3-975A-EE2B0095DFBD}" destId="{722973A6-4102-48AA-85E1-134B421F8ADA}" srcOrd="3" destOrd="0" presId="urn:microsoft.com/office/officeart/2018/5/layout/IconCircleLabelList"/>
    <dgm:cxn modelId="{87813BAC-E00C-49E8-BAA3-6363F3C6ECA4}" type="presParOf" srcId="{454CFEA3-508E-4FDC-942D-D99D543D4433}" destId="{AFBB78D5-4186-4813-A90C-3E7058CBF290}" srcOrd="7" destOrd="0" presId="urn:microsoft.com/office/officeart/2018/5/layout/IconCircleLabelList"/>
    <dgm:cxn modelId="{CD76CB98-D8C2-47A2-8A33-EA783D89D92E}" type="presParOf" srcId="{454CFEA3-508E-4FDC-942D-D99D543D4433}" destId="{E9DD780D-4727-4778-B7CE-6E6D782A7F0A}" srcOrd="8" destOrd="0" presId="urn:microsoft.com/office/officeart/2018/5/layout/IconCircleLabelList"/>
    <dgm:cxn modelId="{8C92546E-FB67-4561-9D73-7AB740972CE5}" type="presParOf" srcId="{E9DD780D-4727-4778-B7CE-6E6D782A7F0A}" destId="{E7A16B57-FED6-40EE-AD17-1246C11BDCCD}" srcOrd="0" destOrd="0" presId="urn:microsoft.com/office/officeart/2018/5/layout/IconCircleLabelList"/>
    <dgm:cxn modelId="{EA3196F3-5210-477E-847B-2B0753DE07E8}" type="presParOf" srcId="{E9DD780D-4727-4778-B7CE-6E6D782A7F0A}" destId="{228E5020-8BFF-4F2F-8279-7BDC41F7E835}" srcOrd="1" destOrd="0" presId="urn:microsoft.com/office/officeart/2018/5/layout/IconCircleLabelList"/>
    <dgm:cxn modelId="{385C8739-45AC-496D-A961-2B5D14AEB7F7}" type="presParOf" srcId="{E9DD780D-4727-4778-B7CE-6E6D782A7F0A}" destId="{3D8AB722-047D-49CA-A4A3-F55E4B1E23DC}" srcOrd="2" destOrd="0" presId="urn:microsoft.com/office/officeart/2018/5/layout/IconCircleLabelList"/>
    <dgm:cxn modelId="{0AD27DDA-EEEB-4F32-9C28-ECF0947678F3}" type="presParOf" srcId="{E9DD780D-4727-4778-B7CE-6E6D782A7F0A}" destId="{D575F37D-E0EA-40E9-808B-26526EC9715C}" srcOrd="3" destOrd="0" presId="urn:microsoft.com/office/officeart/2018/5/layout/IconCircleLabelList"/>
    <dgm:cxn modelId="{9041C331-37D1-47FB-86F1-98591CFDE996}" type="presParOf" srcId="{454CFEA3-508E-4FDC-942D-D99D543D4433}" destId="{E423EDFD-535C-4AC3-8931-D33640ED2E99}" srcOrd="9" destOrd="0" presId="urn:microsoft.com/office/officeart/2018/5/layout/IconCircleLabelList"/>
    <dgm:cxn modelId="{5AF2895D-1B34-4C03-8714-18E690A8C3ED}" type="presParOf" srcId="{454CFEA3-508E-4FDC-942D-D99D543D4433}" destId="{4A6FC1DC-1863-480B-A4FC-53FF46CD11C9}" srcOrd="10" destOrd="0" presId="urn:microsoft.com/office/officeart/2018/5/layout/IconCircleLabelList"/>
    <dgm:cxn modelId="{D1D9416D-6254-469E-BDAF-CB8A299D0C85}" type="presParOf" srcId="{4A6FC1DC-1863-480B-A4FC-53FF46CD11C9}" destId="{0A516CBD-6FCC-41D9-AEF8-F2257E17BD71}" srcOrd="0" destOrd="0" presId="urn:microsoft.com/office/officeart/2018/5/layout/IconCircleLabelList"/>
    <dgm:cxn modelId="{A0892F76-1C38-4060-9D47-D14AB5E56E9E}" type="presParOf" srcId="{4A6FC1DC-1863-480B-A4FC-53FF46CD11C9}" destId="{9775FEFF-6D22-4015-A17B-4BC1A1B46E45}" srcOrd="1" destOrd="0" presId="urn:microsoft.com/office/officeart/2018/5/layout/IconCircleLabelList"/>
    <dgm:cxn modelId="{70B9FE2A-8796-491B-9E38-6335A5F8677E}" type="presParOf" srcId="{4A6FC1DC-1863-480B-A4FC-53FF46CD11C9}" destId="{AD276EC8-4E79-4A75-A48B-D18D92D5ADE5}" srcOrd="2" destOrd="0" presId="urn:microsoft.com/office/officeart/2018/5/layout/IconCircleLabelList"/>
    <dgm:cxn modelId="{583400ED-ABF8-41AA-AA90-89F414E10690}" type="presParOf" srcId="{4A6FC1DC-1863-480B-A4FC-53FF46CD11C9}" destId="{0E920E20-5062-4B07-A105-09078E2EFE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D1E51-EBBE-4967-8249-B8E77DCF8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A2A6EC-2D3D-4F91-941B-E0A5080AC79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2 Python (.</a:t>
          </a:r>
          <a:r>
            <a:rPr lang="fr-FR" b="1" dirty="0" err="1"/>
            <a:t>py</a:t>
          </a:r>
          <a:r>
            <a:rPr lang="fr-FR" b="1" dirty="0"/>
            <a:t>) code file</a:t>
          </a:r>
          <a:r>
            <a:rPr lang="fr-FR" dirty="0"/>
            <a:t> :</a:t>
          </a:r>
        </a:p>
        <a:p>
          <a:pPr>
            <a:lnSpc>
              <a:spcPct val="100000"/>
            </a:lnSpc>
          </a:pPr>
          <a:r>
            <a:rPr lang="fr-FR" dirty="0"/>
            <a:t>- </a:t>
          </a:r>
          <a:r>
            <a:rPr lang="fr-FR" dirty="0" err="1"/>
            <a:t>Artsper</a:t>
          </a:r>
          <a:r>
            <a:rPr lang="fr-FR" dirty="0"/>
            <a:t> </a:t>
          </a:r>
          <a:r>
            <a:rPr lang="fr-FR" dirty="0" err="1"/>
            <a:t>scraping</a:t>
          </a:r>
          <a:r>
            <a:rPr lang="fr-FR" dirty="0"/>
            <a:t> pipeline </a:t>
          </a:r>
        </a:p>
        <a:p>
          <a:pPr>
            <a:lnSpc>
              <a:spcPct val="100000"/>
            </a:lnSpc>
          </a:pPr>
          <a:r>
            <a:rPr lang="fr-FR" dirty="0"/>
            <a:t>- </a:t>
          </a:r>
          <a:r>
            <a:rPr lang="fr-FR" dirty="0" err="1"/>
            <a:t>Artsper</a:t>
          </a:r>
          <a:r>
            <a:rPr lang="fr-FR" dirty="0"/>
            <a:t> data </a:t>
          </a:r>
          <a:r>
            <a:rPr lang="fr-FR" dirty="0" err="1"/>
            <a:t>analysis</a:t>
          </a:r>
          <a:r>
            <a:rPr lang="fr-FR" dirty="0"/>
            <a:t> pipeline</a:t>
          </a:r>
          <a:endParaRPr lang="en-US" dirty="0"/>
        </a:p>
      </dgm:t>
    </dgm:pt>
    <dgm:pt modelId="{AD6A9519-F25E-4C6C-B1D0-DE822A039A02}" type="parTrans" cxnId="{AA95321E-5287-4828-8C2E-FC8D7DD214A8}">
      <dgm:prSet/>
      <dgm:spPr/>
      <dgm:t>
        <a:bodyPr/>
        <a:lstStyle/>
        <a:p>
          <a:endParaRPr lang="en-US"/>
        </a:p>
      </dgm:t>
    </dgm:pt>
    <dgm:pt modelId="{3FDAEA05-113E-4145-987A-6BA185FFF86A}" type="sibTrans" cxnId="{AA95321E-5287-4828-8C2E-FC8D7DD214A8}">
      <dgm:prSet/>
      <dgm:spPr/>
      <dgm:t>
        <a:bodyPr/>
        <a:lstStyle/>
        <a:p>
          <a:endParaRPr lang="en-US"/>
        </a:p>
      </dgm:t>
    </dgm:pt>
    <dgm:pt modelId="{6E1DA09F-54AD-4FEE-8ED3-5F687DFCF53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A data folder</a:t>
          </a:r>
          <a:r>
            <a:rPr lang="fr-FR"/>
            <a:t> containing the data set.</a:t>
          </a:r>
          <a:endParaRPr lang="en-US"/>
        </a:p>
      </dgm:t>
    </dgm:pt>
    <dgm:pt modelId="{2FD3BA1A-01FD-467F-B418-7ABCDE42F5F1}" type="parTrans" cxnId="{EA2625B4-5933-4293-BF46-283E7B11BAC2}">
      <dgm:prSet/>
      <dgm:spPr/>
      <dgm:t>
        <a:bodyPr/>
        <a:lstStyle/>
        <a:p>
          <a:endParaRPr lang="en-US"/>
        </a:p>
      </dgm:t>
    </dgm:pt>
    <dgm:pt modelId="{5D11B15B-304C-43F4-B95A-971FE174B908}" type="sibTrans" cxnId="{EA2625B4-5933-4293-BF46-283E7B11BAC2}">
      <dgm:prSet/>
      <dgm:spPr/>
      <dgm:t>
        <a:bodyPr/>
        <a:lstStyle/>
        <a:p>
          <a:endParaRPr lang="en-US"/>
        </a:p>
      </dgm:t>
    </dgm:pt>
    <dgm:pt modelId="{D1B8E168-1D29-4103-912D-0D31D979235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An output file</a:t>
          </a:r>
          <a:r>
            <a:rPr lang="fr-FR" dirty="0"/>
            <a:t> </a:t>
          </a:r>
          <a:r>
            <a:rPr lang="fr-FR" dirty="0" err="1"/>
            <a:t>containing</a:t>
          </a:r>
          <a:r>
            <a:rPr lang="fr-FR" dirty="0"/>
            <a:t> the </a:t>
          </a:r>
          <a:r>
            <a:rPr lang="fr-FR" dirty="0" err="1"/>
            <a:t>histogram</a:t>
          </a:r>
          <a:r>
            <a:rPr lang="fr-FR" dirty="0"/>
            <a:t> </a:t>
          </a:r>
          <a:r>
            <a:rPr lang="fr-FR" dirty="0" err="1"/>
            <a:t>analysis</a:t>
          </a:r>
          <a:r>
            <a:rPr lang="fr-FR" dirty="0"/>
            <a:t>     (.</a:t>
          </a:r>
          <a:r>
            <a:rPr lang="fr-FR" dirty="0" err="1"/>
            <a:t>png</a:t>
          </a:r>
          <a:r>
            <a:rPr lang="fr-FR" dirty="0"/>
            <a:t>) </a:t>
          </a:r>
          <a:r>
            <a:rPr lang="fr-FR" dirty="0" err="1"/>
            <a:t>regarding</a:t>
          </a:r>
          <a:r>
            <a:rPr lang="fr-FR" dirty="0"/>
            <a:t> the </a:t>
          </a:r>
          <a:r>
            <a:rPr lang="fr-FR" dirty="0" err="1"/>
            <a:t>decenie</a:t>
          </a:r>
          <a:r>
            <a:rPr lang="fr-FR" dirty="0"/>
            <a:t> and </a:t>
          </a:r>
          <a:r>
            <a:rPr lang="fr-FR" dirty="0" err="1"/>
            <a:t>category</a:t>
          </a:r>
          <a:r>
            <a:rPr lang="fr-FR" dirty="0"/>
            <a:t> </a:t>
          </a:r>
          <a:r>
            <a:rPr lang="fr-FR" dirty="0" err="1"/>
            <a:t>chosen</a:t>
          </a:r>
          <a:r>
            <a:rPr lang="fr-FR" dirty="0"/>
            <a:t>.</a:t>
          </a:r>
          <a:endParaRPr lang="en-US" dirty="0"/>
        </a:p>
      </dgm:t>
    </dgm:pt>
    <dgm:pt modelId="{A7DBF95B-E848-4A68-BDFF-75793E582EC1}" type="parTrans" cxnId="{7D2C6D3F-261F-4F20-B7C6-946444B161B6}">
      <dgm:prSet/>
      <dgm:spPr/>
      <dgm:t>
        <a:bodyPr/>
        <a:lstStyle/>
        <a:p>
          <a:endParaRPr lang="en-US"/>
        </a:p>
      </dgm:t>
    </dgm:pt>
    <dgm:pt modelId="{3492964D-651D-4590-9B28-E287E44C93FF}" type="sibTrans" cxnId="{7D2C6D3F-261F-4F20-B7C6-946444B161B6}">
      <dgm:prSet/>
      <dgm:spPr/>
      <dgm:t>
        <a:bodyPr/>
        <a:lstStyle/>
        <a:p>
          <a:endParaRPr lang="en-US"/>
        </a:p>
      </dgm:t>
    </dgm:pt>
    <dgm:pt modelId="{61CF24FE-FBB8-4296-B3A5-5B8B08D6AD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A README.md file</a:t>
          </a:r>
          <a:r>
            <a:rPr lang="fr-FR"/>
            <a:t> containing a detailed explanation of the process followed.</a:t>
          </a:r>
          <a:endParaRPr lang="en-US"/>
        </a:p>
      </dgm:t>
    </dgm:pt>
    <dgm:pt modelId="{F9F72462-EB4E-41CC-A065-765B13DC7680}" type="parTrans" cxnId="{D8385686-6CCD-435D-94A9-EFCC0F932AC3}">
      <dgm:prSet/>
      <dgm:spPr/>
      <dgm:t>
        <a:bodyPr/>
        <a:lstStyle/>
        <a:p>
          <a:endParaRPr lang="en-US"/>
        </a:p>
      </dgm:t>
    </dgm:pt>
    <dgm:pt modelId="{FFC861D0-027E-4B9C-BE3B-179283DD1215}" type="sibTrans" cxnId="{D8385686-6CCD-435D-94A9-EFCC0F932AC3}">
      <dgm:prSet/>
      <dgm:spPr/>
      <dgm:t>
        <a:bodyPr/>
        <a:lstStyle/>
        <a:p>
          <a:endParaRPr lang="en-US"/>
        </a:p>
      </dgm:t>
    </dgm:pt>
    <dgm:pt modelId="{668BDEAF-DCD1-4409-8102-7F17978586DE}" type="pres">
      <dgm:prSet presAssocID="{FC3D1E51-EBBE-4967-8249-B8E77DCF8583}" presName="root" presStyleCnt="0">
        <dgm:presLayoutVars>
          <dgm:dir/>
          <dgm:resizeHandles val="exact"/>
        </dgm:presLayoutVars>
      </dgm:prSet>
      <dgm:spPr/>
    </dgm:pt>
    <dgm:pt modelId="{C1EF123F-D002-488E-BFE6-7D1AA61AA8E6}" type="pres">
      <dgm:prSet presAssocID="{A8A2A6EC-2D3D-4F91-941B-E0A5080AC79A}" presName="compNode" presStyleCnt="0"/>
      <dgm:spPr/>
    </dgm:pt>
    <dgm:pt modelId="{93052DDF-B92F-4A4A-AB1C-6C4D6BBBB7CF}" type="pres">
      <dgm:prSet presAssocID="{A8A2A6EC-2D3D-4F91-941B-E0A5080AC79A}" presName="bgRect" presStyleLbl="bgShp" presStyleIdx="0" presStyleCnt="4"/>
      <dgm:spPr/>
    </dgm:pt>
    <dgm:pt modelId="{E369D7C2-C097-4CC3-AE88-73D17D50815A}" type="pres">
      <dgm:prSet presAssocID="{A8A2A6EC-2D3D-4F91-941B-E0A5080AC7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0505378-54D3-4925-9FF3-229A24B0E162}" type="pres">
      <dgm:prSet presAssocID="{A8A2A6EC-2D3D-4F91-941B-E0A5080AC79A}" presName="spaceRect" presStyleCnt="0"/>
      <dgm:spPr/>
    </dgm:pt>
    <dgm:pt modelId="{D939BCFC-202C-4915-B8D2-115833615F9E}" type="pres">
      <dgm:prSet presAssocID="{A8A2A6EC-2D3D-4F91-941B-E0A5080AC79A}" presName="parTx" presStyleLbl="revTx" presStyleIdx="0" presStyleCnt="4">
        <dgm:presLayoutVars>
          <dgm:chMax val="0"/>
          <dgm:chPref val="0"/>
        </dgm:presLayoutVars>
      </dgm:prSet>
      <dgm:spPr/>
    </dgm:pt>
    <dgm:pt modelId="{AE973117-1457-44C1-A337-AC6B4E458C1D}" type="pres">
      <dgm:prSet presAssocID="{3FDAEA05-113E-4145-987A-6BA185FFF86A}" presName="sibTrans" presStyleCnt="0"/>
      <dgm:spPr/>
    </dgm:pt>
    <dgm:pt modelId="{F33F6A01-6BF1-4983-BCC1-CA460D6F55A3}" type="pres">
      <dgm:prSet presAssocID="{6E1DA09F-54AD-4FEE-8ED3-5F687DFCF533}" presName="compNode" presStyleCnt="0"/>
      <dgm:spPr/>
    </dgm:pt>
    <dgm:pt modelId="{5083EBAF-7F5E-4B92-A4D7-1CD7A66BB5BD}" type="pres">
      <dgm:prSet presAssocID="{6E1DA09F-54AD-4FEE-8ED3-5F687DFCF533}" presName="bgRect" presStyleLbl="bgShp" presStyleIdx="1" presStyleCnt="4"/>
      <dgm:spPr/>
    </dgm:pt>
    <dgm:pt modelId="{C36EB935-D499-46AF-A22E-AE97CDAA8B20}" type="pres">
      <dgm:prSet presAssocID="{6E1DA09F-54AD-4FEE-8ED3-5F687DFCF5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4158457-3102-4AE3-B399-F253F8AF73DE}" type="pres">
      <dgm:prSet presAssocID="{6E1DA09F-54AD-4FEE-8ED3-5F687DFCF533}" presName="spaceRect" presStyleCnt="0"/>
      <dgm:spPr/>
    </dgm:pt>
    <dgm:pt modelId="{CE118074-703D-477C-86EC-7F606F902B53}" type="pres">
      <dgm:prSet presAssocID="{6E1DA09F-54AD-4FEE-8ED3-5F687DFCF533}" presName="parTx" presStyleLbl="revTx" presStyleIdx="1" presStyleCnt="4">
        <dgm:presLayoutVars>
          <dgm:chMax val="0"/>
          <dgm:chPref val="0"/>
        </dgm:presLayoutVars>
      </dgm:prSet>
      <dgm:spPr/>
    </dgm:pt>
    <dgm:pt modelId="{18C45EBC-AE31-440F-BAD4-7EDE2A696310}" type="pres">
      <dgm:prSet presAssocID="{5D11B15B-304C-43F4-B95A-971FE174B908}" presName="sibTrans" presStyleCnt="0"/>
      <dgm:spPr/>
    </dgm:pt>
    <dgm:pt modelId="{56165C24-241C-4FD5-97AD-4174CF39400A}" type="pres">
      <dgm:prSet presAssocID="{D1B8E168-1D29-4103-912D-0D31D979235A}" presName="compNode" presStyleCnt="0"/>
      <dgm:spPr/>
    </dgm:pt>
    <dgm:pt modelId="{325CFC78-0DF6-431D-8892-4A4B5B46EA9B}" type="pres">
      <dgm:prSet presAssocID="{D1B8E168-1D29-4103-912D-0D31D979235A}" presName="bgRect" presStyleLbl="bgShp" presStyleIdx="2" presStyleCnt="4"/>
      <dgm:spPr/>
    </dgm:pt>
    <dgm:pt modelId="{017F251B-CAF7-40D4-8F24-11BEB225AFCC}" type="pres">
      <dgm:prSet presAssocID="{D1B8E168-1D29-4103-912D-0D31D97923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EEDDBD-ED29-4D1F-9D14-71E6DF2131B2}" type="pres">
      <dgm:prSet presAssocID="{D1B8E168-1D29-4103-912D-0D31D979235A}" presName="spaceRect" presStyleCnt="0"/>
      <dgm:spPr/>
    </dgm:pt>
    <dgm:pt modelId="{D54D22AD-2F75-4093-A5EE-FC038D733223}" type="pres">
      <dgm:prSet presAssocID="{D1B8E168-1D29-4103-912D-0D31D979235A}" presName="parTx" presStyleLbl="revTx" presStyleIdx="2" presStyleCnt="4">
        <dgm:presLayoutVars>
          <dgm:chMax val="0"/>
          <dgm:chPref val="0"/>
        </dgm:presLayoutVars>
      </dgm:prSet>
      <dgm:spPr/>
    </dgm:pt>
    <dgm:pt modelId="{865EFFCE-1A78-4879-8D6D-8307C3B58822}" type="pres">
      <dgm:prSet presAssocID="{3492964D-651D-4590-9B28-E287E44C93FF}" presName="sibTrans" presStyleCnt="0"/>
      <dgm:spPr/>
    </dgm:pt>
    <dgm:pt modelId="{9420CE0E-230E-495D-B217-F9F8FE5B6663}" type="pres">
      <dgm:prSet presAssocID="{61CF24FE-FBB8-4296-B3A5-5B8B08D6ADB2}" presName="compNode" presStyleCnt="0"/>
      <dgm:spPr/>
    </dgm:pt>
    <dgm:pt modelId="{5C95F56A-54BE-4C89-8174-C20D5753E831}" type="pres">
      <dgm:prSet presAssocID="{61CF24FE-FBB8-4296-B3A5-5B8B08D6ADB2}" presName="bgRect" presStyleLbl="bgShp" presStyleIdx="3" presStyleCnt="4"/>
      <dgm:spPr/>
    </dgm:pt>
    <dgm:pt modelId="{0C038051-2A70-45E3-8052-22B2BCB85EA7}" type="pres">
      <dgm:prSet presAssocID="{61CF24FE-FBB8-4296-B3A5-5B8B08D6AD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F32803-0D98-4147-BE33-09E8653B1133}" type="pres">
      <dgm:prSet presAssocID="{61CF24FE-FBB8-4296-B3A5-5B8B08D6ADB2}" presName="spaceRect" presStyleCnt="0"/>
      <dgm:spPr/>
    </dgm:pt>
    <dgm:pt modelId="{C4EB7288-0608-4355-877A-D972E0E39FE5}" type="pres">
      <dgm:prSet presAssocID="{61CF24FE-FBB8-4296-B3A5-5B8B08D6AD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ABC80A-D4C3-EA45-8C05-775D50A4BC63}" type="presOf" srcId="{6E1DA09F-54AD-4FEE-8ED3-5F687DFCF533}" destId="{CE118074-703D-477C-86EC-7F606F902B53}" srcOrd="0" destOrd="0" presId="urn:microsoft.com/office/officeart/2018/2/layout/IconVerticalSolidList"/>
    <dgm:cxn modelId="{AA95321E-5287-4828-8C2E-FC8D7DD214A8}" srcId="{FC3D1E51-EBBE-4967-8249-B8E77DCF8583}" destId="{A8A2A6EC-2D3D-4F91-941B-E0A5080AC79A}" srcOrd="0" destOrd="0" parTransId="{AD6A9519-F25E-4C6C-B1D0-DE822A039A02}" sibTransId="{3FDAEA05-113E-4145-987A-6BA185FFF86A}"/>
    <dgm:cxn modelId="{7D2C6D3F-261F-4F20-B7C6-946444B161B6}" srcId="{FC3D1E51-EBBE-4967-8249-B8E77DCF8583}" destId="{D1B8E168-1D29-4103-912D-0D31D979235A}" srcOrd="2" destOrd="0" parTransId="{A7DBF95B-E848-4A68-BDFF-75793E582EC1}" sibTransId="{3492964D-651D-4590-9B28-E287E44C93FF}"/>
    <dgm:cxn modelId="{901A5C72-F254-1749-B4FC-0695092F45B4}" type="presOf" srcId="{D1B8E168-1D29-4103-912D-0D31D979235A}" destId="{D54D22AD-2F75-4093-A5EE-FC038D733223}" srcOrd="0" destOrd="0" presId="urn:microsoft.com/office/officeart/2018/2/layout/IconVerticalSolidList"/>
    <dgm:cxn modelId="{2AE5C176-85C6-1C41-BA98-59ABED4B0136}" type="presOf" srcId="{FC3D1E51-EBBE-4967-8249-B8E77DCF8583}" destId="{668BDEAF-DCD1-4409-8102-7F17978586DE}" srcOrd="0" destOrd="0" presId="urn:microsoft.com/office/officeart/2018/2/layout/IconVerticalSolidList"/>
    <dgm:cxn modelId="{D8385686-6CCD-435D-94A9-EFCC0F932AC3}" srcId="{FC3D1E51-EBBE-4967-8249-B8E77DCF8583}" destId="{61CF24FE-FBB8-4296-B3A5-5B8B08D6ADB2}" srcOrd="3" destOrd="0" parTransId="{F9F72462-EB4E-41CC-A065-765B13DC7680}" sibTransId="{FFC861D0-027E-4B9C-BE3B-179283DD1215}"/>
    <dgm:cxn modelId="{B9F4E1A4-BE90-B449-9C76-A5929FBC3D8C}" type="presOf" srcId="{A8A2A6EC-2D3D-4F91-941B-E0A5080AC79A}" destId="{D939BCFC-202C-4915-B8D2-115833615F9E}" srcOrd="0" destOrd="0" presId="urn:microsoft.com/office/officeart/2018/2/layout/IconVerticalSolidList"/>
    <dgm:cxn modelId="{EA2625B4-5933-4293-BF46-283E7B11BAC2}" srcId="{FC3D1E51-EBBE-4967-8249-B8E77DCF8583}" destId="{6E1DA09F-54AD-4FEE-8ED3-5F687DFCF533}" srcOrd="1" destOrd="0" parTransId="{2FD3BA1A-01FD-467F-B418-7ABCDE42F5F1}" sibTransId="{5D11B15B-304C-43F4-B95A-971FE174B908}"/>
    <dgm:cxn modelId="{480BD4D0-99CC-0F41-B220-F26830F00877}" type="presOf" srcId="{61CF24FE-FBB8-4296-B3A5-5B8B08D6ADB2}" destId="{C4EB7288-0608-4355-877A-D972E0E39FE5}" srcOrd="0" destOrd="0" presId="urn:microsoft.com/office/officeart/2018/2/layout/IconVerticalSolidList"/>
    <dgm:cxn modelId="{C83795B0-2F10-7348-830C-1365FB879291}" type="presParOf" srcId="{668BDEAF-DCD1-4409-8102-7F17978586DE}" destId="{C1EF123F-D002-488E-BFE6-7D1AA61AA8E6}" srcOrd="0" destOrd="0" presId="urn:microsoft.com/office/officeart/2018/2/layout/IconVerticalSolidList"/>
    <dgm:cxn modelId="{D4DB5C35-55BE-484D-A246-D03486BC4F23}" type="presParOf" srcId="{C1EF123F-D002-488E-BFE6-7D1AA61AA8E6}" destId="{93052DDF-B92F-4A4A-AB1C-6C4D6BBBB7CF}" srcOrd="0" destOrd="0" presId="urn:microsoft.com/office/officeart/2018/2/layout/IconVerticalSolidList"/>
    <dgm:cxn modelId="{BEE247EA-93E3-B242-AAB4-885901579A29}" type="presParOf" srcId="{C1EF123F-D002-488E-BFE6-7D1AA61AA8E6}" destId="{E369D7C2-C097-4CC3-AE88-73D17D50815A}" srcOrd="1" destOrd="0" presId="urn:microsoft.com/office/officeart/2018/2/layout/IconVerticalSolidList"/>
    <dgm:cxn modelId="{EEC63FAD-3C70-4749-A514-CBEF5C9C192E}" type="presParOf" srcId="{C1EF123F-D002-488E-BFE6-7D1AA61AA8E6}" destId="{60505378-54D3-4925-9FF3-229A24B0E162}" srcOrd="2" destOrd="0" presId="urn:microsoft.com/office/officeart/2018/2/layout/IconVerticalSolidList"/>
    <dgm:cxn modelId="{D79534E4-17A2-C843-88FB-B4C06197EB4B}" type="presParOf" srcId="{C1EF123F-D002-488E-BFE6-7D1AA61AA8E6}" destId="{D939BCFC-202C-4915-B8D2-115833615F9E}" srcOrd="3" destOrd="0" presId="urn:microsoft.com/office/officeart/2018/2/layout/IconVerticalSolidList"/>
    <dgm:cxn modelId="{03EFA7F2-16AE-6340-8229-2EF0DF2FE697}" type="presParOf" srcId="{668BDEAF-DCD1-4409-8102-7F17978586DE}" destId="{AE973117-1457-44C1-A337-AC6B4E458C1D}" srcOrd="1" destOrd="0" presId="urn:microsoft.com/office/officeart/2018/2/layout/IconVerticalSolidList"/>
    <dgm:cxn modelId="{7B7C94B4-D9FF-3A4B-8FD9-C6E1E1492653}" type="presParOf" srcId="{668BDEAF-DCD1-4409-8102-7F17978586DE}" destId="{F33F6A01-6BF1-4983-BCC1-CA460D6F55A3}" srcOrd="2" destOrd="0" presId="urn:microsoft.com/office/officeart/2018/2/layout/IconVerticalSolidList"/>
    <dgm:cxn modelId="{47A07357-F4A0-7043-ACBC-E07453A4FC5B}" type="presParOf" srcId="{F33F6A01-6BF1-4983-BCC1-CA460D6F55A3}" destId="{5083EBAF-7F5E-4B92-A4D7-1CD7A66BB5BD}" srcOrd="0" destOrd="0" presId="urn:microsoft.com/office/officeart/2018/2/layout/IconVerticalSolidList"/>
    <dgm:cxn modelId="{0CC20489-36D1-784E-B6A4-D42552499B16}" type="presParOf" srcId="{F33F6A01-6BF1-4983-BCC1-CA460D6F55A3}" destId="{C36EB935-D499-46AF-A22E-AE97CDAA8B20}" srcOrd="1" destOrd="0" presId="urn:microsoft.com/office/officeart/2018/2/layout/IconVerticalSolidList"/>
    <dgm:cxn modelId="{62BC2C90-AB31-6A47-BE11-9E533FD387C2}" type="presParOf" srcId="{F33F6A01-6BF1-4983-BCC1-CA460D6F55A3}" destId="{B4158457-3102-4AE3-B399-F253F8AF73DE}" srcOrd="2" destOrd="0" presId="urn:microsoft.com/office/officeart/2018/2/layout/IconVerticalSolidList"/>
    <dgm:cxn modelId="{454277D7-4555-3742-8229-FFFE8362E4EC}" type="presParOf" srcId="{F33F6A01-6BF1-4983-BCC1-CA460D6F55A3}" destId="{CE118074-703D-477C-86EC-7F606F902B53}" srcOrd="3" destOrd="0" presId="urn:microsoft.com/office/officeart/2018/2/layout/IconVerticalSolidList"/>
    <dgm:cxn modelId="{D6D53797-9FD9-1A49-82F9-E3EA7FF55E51}" type="presParOf" srcId="{668BDEAF-DCD1-4409-8102-7F17978586DE}" destId="{18C45EBC-AE31-440F-BAD4-7EDE2A696310}" srcOrd="3" destOrd="0" presId="urn:microsoft.com/office/officeart/2018/2/layout/IconVerticalSolidList"/>
    <dgm:cxn modelId="{699EE5EA-2434-6F49-B17C-3D84B35D41A4}" type="presParOf" srcId="{668BDEAF-DCD1-4409-8102-7F17978586DE}" destId="{56165C24-241C-4FD5-97AD-4174CF39400A}" srcOrd="4" destOrd="0" presId="urn:microsoft.com/office/officeart/2018/2/layout/IconVerticalSolidList"/>
    <dgm:cxn modelId="{602DEE45-1871-7847-95B4-F69E49576A46}" type="presParOf" srcId="{56165C24-241C-4FD5-97AD-4174CF39400A}" destId="{325CFC78-0DF6-431D-8892-4A4B5B46EA9B}" srcOrd="0" destOrd="0" presId="urn:microsoft.com/office/officeart/2018/2/layout/IconVerticalSolidList"/>
    <dgm:cxn modelId="{93D54069-BA3B-724D-AF62-804B169BCFB4}" type="presParOf" srcId="{56165C24-241C-4FD5-97AD-4174CF39400A}" destId="{017F251B-CAF7-40D4-8F24-11BEB225AFCC}" srcOrd="1" destOrd="0" presId="urn:microsoft.com/office/officeart/2018/2/layout/IconVerticalSolidList"/>
    <dgm:cxn modelId="{D083D994-C223-494A-BF8D-A53DF30C6493}" type="presParOf" srcId="{56165C24-241C-4FD5-97AD-4174CF39400A}" destId="{5AEEDDBD-ED29-4D1F-9D14-71E6DF2131B2}" srcOrd="2" destOrd="0" presId="urn:microsoft.com/office/officeart/2018/2/layout/IconVerticalSolidList"/>
    <dgm:cxn modelId="{0EACF616-010C-AA46-B7A4-D0EAB903DE10}" type="presParOf" srcId="{56165C24-241C-4FD5-97AD-4174CF39400A}" destId="{D54D22AD-2F75-4093-A5EE-FC038D733223}" srcOrd="3" destOrd="0" presId="urn:microsoft.com/office/officeart/2018/2/layout/IconVerticalSolidList"/>
    <dgm:cxn modelId="{0A0CDC66-9A7A-8344-BEFB-F01D7E65C223}" type="presParOf" srcId="{668BDEAF-DCD1-4409-8102-7F17978586DE}" destId="{865EFFCE-1A78-4879-8D6D-8307C3B58822}" srcOrd="5" destOrd="0" presId="urn:microsoft.com/office/officeart/2018/2/layout/IconVerticalSolidList"/>
    <dgm:cxn modelId="{3FDA317F-103E-564D-B22C-1381574E5E42}" type="presParOf" srcId="{668BDEAF-DCD1-4409-8102-7F17978586DE}" destId="{9420CE0E-230E-495D-B217-F9F8FE5B6663}" srcOrd="6" destOrd="0" presId="urn:microsoft.com/office/officeart/2018/2/layout/IconVerticalSolidList"/>
    <dgm:cxn modelId="{3210B106-F443-FA4E-88FD-E693ADA5C0AB}" type="presParOf" srcId="{9420CE0E-230E-495D-B217-F9F8FE5B6663}" destId="{5C95F56A-54BE-4C89-8174-C20D5753E831}" srcOrd="0" destOrd="0" presId="urn:microsoft.com/office/officeart/2018/2/layout/IconVerticalSolidList"/>
    <dgm:cxn modelId="{E5045E51-3B9E-664B-AF30-2D39F01D85AD}" type="presParOf" srcId="{9420CE0E-230E-495D-B217-F9F8FE5B6663}" destId="{0C038051-2A70-45E3-8052-22B2BCB85EA7}" srcOrd="1" destOrd="0" presId="urn:microsoft.com/office/officeart/2018/2/layout/IconVerticalSolidList"/>
    <dgm:cxn modelId="{97DAC158-A5C8-8E4D-8023-982522882800}" type="presParOf" srcId="{9420CE0E-230E-495D-B217-F9F8FE5B6663}" destId="{A9F32803-0D98-4147-BE33-09E8653B1133}" srcOrd="2" destOrd="0" presId="urn:microsoft.com/office/officeart/2018/2/layout/IconVerticalSolidList"/>
    <dgm:cxn modelId="{DFA4A491-4FC4-DA4A-A681-0FFB555FBA4A}" type="presParOf" srcId="{9420CE0E-230E-495D-B217-F9F8FE5B6663}" destId="{C4EB7288-0608-4355-877A-D972E0E39F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A8EBE-98F1-4778-943D-B51FE0070D7F}">
      <dsp:nvSpPr>
        <dsp:cNvPr id="0" name=""/>
        <dsp:cNvSpPr/>
      </dsp:nvSpPr>
      <dsp:spPr>
        <a:xfrm>
          <a:off x="801576" y="1043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78EC4-87AC-49D2-870A-F09C6BE7C4E4}">
      <dsp:nvSpPr>
        <dsp:cNvPr id="0" name=""/>
        <dsp:cNvSpPr/>
      </dsp:nvSpPr>
      <dsp:spPr>
        <a:xfrm>
          <a:off x="1035576" y="33830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F7CFA-A330-4ACD-A6D0-2B8898D6DC2E}">
      <dsp:nvSpPr>
        <dsp:cNvPr id="0" name=""/>
        <dsp:cNvSpPr/>
      </dsp:nvSpPr>
      <dsp:spPr>
        <a:xfrm>
          <a:off x="450576" y="15443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Web scraping</a:t>
          </a:r>
          <a:r>
            <a:rPr lang="en-US" sz="1400" kern="1200" noProof="0" dirty="0"/>
            <a:t>  </a:t>
          </a:r>
          <a:r>
            <a:rPr lang="en-US" sz="1400" kern="1200" noProof="0" dirty="0" err="1"/>
            <a:t>A</a:t>
          </a:r>
          <a:r>
            <a:rPr lang="en-US" sz="1400" kern="1200" cap="none" noProof="0" dirty="0" err="1"/>
            <a:t>rtsper.com’s</a:t>
          </a:r>
          <a:r>
            <a:rPr lang="en-US" sz="1400" kern="1200" cap="none" noProof="0" dirty="0"/>
            <a:t> URL &amp; masterpieces pages</a:t>
          </a:r>
          <a:endParaRPr lang="en-US" sz="1400" kern="1200" noProof="0" dirty="0"/>
        </a:p>
      </dsp:txBody>
      <dsp:txXfrm>
        <a:off x="450576" y="1544309"/>
        <a:ext cx="1800000" cy="1192500"/>
      </dsp:txXfrm>
    </dsp:sp>
    <dsp:sp modelId="{6853DF3B-788B-4FFC-99BE-BA6914A01070}">
      <dsp:nvSpPr>
        <dsp:cNvPr id="0" name=""/>
        <dsp:cNvSpPr/>
      </dsp:nvSpPr>
      <dsp:spPr>
        <a:xfrm>
          <a:off x="2916576" y="1043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F5FCD-9486-41F6-ABB9-8BC9B27390D1}">
      <dsp:nvSpPr>
        <dsp:cNvPr id="0" name=""/>
        <dsp:cNvSpPr/>
      </dsp:nvSpPr>
      <dsp:spPr>
        <a:xfrm>
          <a:off x="3150576" y="33830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4A3DC-CAD7-48F3-9DA9-96238A83B4DA}">
      <dsp:nvSpPr>
        <dsp:cNvPr id="0" name=""/>
        <dsp:cNvSpPr/>
      </dsp:nvSpPr>
      <dsp:spPr>
        <a:xfrm>
          <a:off x="2565576" y="15443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Data Frame creation </a:t>
          </a:r>
          <a:r>
            <a:rPr lang="en-US" sz="1400" b="0" kern="1200" cap="none" noProof="0" dirty="0"/>
            <a:t>with pandas</a:t>
          </a:r>
          <a:endParaRPr lang="en-US" sz="1400" b="0" kern="1200" noProof="0" dirty="0"/>
        </a:p>
      </dsp:txBody>
      <dsp:txXfrm>
        <a:off x="2565576" y="1544309"/>
        <a:ext cx="1800000" cy="1192500"/>
      </dsp:txXfrm>
    </dsp:sp>
    <dsp:sp modelId="{88DC5FD8-DE51-4C32-8B82-F1DBF5B36B07}">
      <dsp:nvSpPr>
        <dsp:cNvPr id="0" name=""/>
        <dsp:cNvSpPr/>
      </dsp:nvSpPr>
      <dsp:spPr>
        <a:xfrm>
          <a:off x="5031576" y="1043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4F0B1-1457-4B90-921D-DCBE11ADE935}">
      <dsp:nvSpPr>
        <dsp:cNvPr id="0" name=""/>
        <dsp:cNvSpPr/>
      </dsp:nvSpPr>
      <dsp:spPr>
        <a:xfrm>
          <a:off x="5265576" y="33830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BFBD8-3B2D-4B96-9A86-1E58BFE43EB6}">
      <dsp:nvSpPr>
        <dsp:cNvPr id="0" name=""/>
        <dsp:cNvSpPr/>
      </dsp:nvSpPr>
      <dsp:spPr>
        <a:xfrm>
          <a:off x="4680576" y="15443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Export to a database to stock the data </a:t>
          </a:r>
          <a:r>
            <a:rPr lang="en-US" sz="1400" kern="1200" noProof="0" dirty="0"/>
            <a:t>(</a:t>
          </a:r>
          <a:r>
            <a:rPr lang="en-US" sz="1400" kern="1200" cap="none" noProof="0" dirty="0"/>
            <a:t>MySQL</a:t>
          </a:r>
          <a:r>
            <a:rPr lang="en-US" sz="1400" kern="1200" noProof="0" dirty="0"/>
            <a:t>)</a:t>
          </a:r>
        </a:p>
      </dsp:txBody>
      <dsp:txXfrm>
        <a:off x="4680576" y="1544309"/>
        <a:ext cx="1800000" cy="1192500"/>
      </dsp:txXfrm>
    </dsp:sp>
    <dsp:sp modelId="{E1EF0E25-4FE1-4C71-BB11-373ECEC570E7}">
      <dsp:nvSpPr>
        <dsp:cNvPr id="0" name=""/>
        <dsp:cNvSpPr/>
      </dsp:nvSpPr>
      <dsp:spPr>
        <a:xfrm>
          <a:off x="801576" y="31868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04302-ACB8-40C7-B4BF-ECB7DE7DD879}">
      <dsp:nvSpPr>
        <dsp:cNvPr id="0" name=""/>
        <dsp:cNvSpPr/>
      </dsp:nvSpPr>
      <dsp:spPr>
        <a:xfrm>
          <a:off x="1035576" y="342080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973A6-4102-48AA-85E1-134B421F8ADA}">
      <dsp:nvSpPr>
        <dsp:cNvPr id="0" name=""/>
        <dsp:cNvSpPr/>
      </dsp:nvSpPr>
      <dsp:spPr>
        <a:xfrm>
          <a:off x="450576" y="46268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Standard cleaning process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Strip dates from names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Convert French to English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Create a decade column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  <a:defRPr cap="all"/>
          </a:pPr>
          <a:r>
            <a:rPr lang="en-US" sz="1100" b="0" kern="1200" cap="none" noProof="0" dirty="0"/>
            <a:t>Order columns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b="1" kern="1200" noProof="0" dirty="0"/>
        </a:p>
      </dsp:txBody>
      <dsp:txXfrm>
        <a:off x="450576" y="4626809"/>
        <a:ext cx="1800000" cy="1192500"/>
      </dsp:txXfrm>
    </dsp:sp>
    <dsp:sp modelId="{E7A16B57-FED6-40EE-AD17-1246C11BDCCD}">
      <dsp:nvSpPr>
        <dsp:cNvPr id="0" name=""/>
        <dsp:cNvSpPr/>
      </dsp:nvSpPr>
      <dsp:spPr>
        <a:xfrm>
          <a:off x="2916576" y="31868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E5020-8BFF-4F2F-8279-7BDC41F7E835}">
      <dsp:nvSpPr>
        <dsp:cNvPr id="0" name=""/>
        <dsp:cNvSpPr/>
      </dsp:nvSpPr>
      <dsp:spPr>
        <a:xfrm>
          <a:off x="3150576" y="342080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5F37D-E0EA-40E9-808B-26526EC9715C}">
      <dsp:nvSpPr>
        <dsp:cNvPr id="0" name=""/>
        <dsp:cNvSpPr/>
      </dsp:nvSpPr>
      <dsp:spPr>
        <a:xfrm>
          <a:off x="2565576" y="46268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kern="1200" cap="none" noProof="0" dirty="0"/>
            <a:t>Filter the data regarding the decade &amp; category of art input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b="1" kern="1200" noProof="0" dirty="0"/>
        </a:p>
      </dsp:txBody>
      <dsp:txXfrm>
        <a:off x="2565576" y="4626809"/>
        <a:ext cx="1800000" cy="1192500"/>
      </dsp:txXfrm>
    </dsp:sp>
    <dsp:sp modelId="{0A516CBD-6FCC-41D9-AEF8-F2257E17BD71}">
      <dsp:nvSpPr>
        <dsp:cNvPr id="0" name=""/>
        <dsp:cNvSpPr/>
      </dsp:nvSpPr>
      <dsp:spPr>
        <a:xfrm>
          <a:off x="5031576" y="318680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5FEFF-6D22-4015-A17B-4BC1A1B46E45}">
      <dsp:nvSpPr>
        <dsp:cNvPr id="0" name=""/>
        <dsp:cNvSpPr/>
      </dsp:nvSpPr>
      <dsp:spPr>
        <a:xfrm>
          <a:off x="5265576" y="3420809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20E20-5062-4B07-A105-09078E2EFE4D}">
      <dsp:nvSpPr>
        <dsp:cNvPr id="0" name=""/>
        <dsp:cNvSpPr/>
      </dsp:nvSpPr>
      <dsp:spPr>
        <a:xfrm>
          <a:off x="4680576" y="4626809"/>
          <a:ext cx="180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noProof="0" dirty="0"/>
            <a:t>Reporting</a:t>
          </a:r>
          <a:endParaRPr lang="en-US" sz="1300" b="1" kern="1200" noProof="0" dirty="0"/>
        </a:p>
      </dsp:txBody>
      <dsp:txXfrm>
        <a:off x="4680576" y="4626809"/>
        <a:ext cx="1800000" cy="119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52DDF-B92F-4A4A-AB1C-6C4D6BBBB7CF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9D7C2-C097-4CC3-AE88-73D17D50815A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9BCFC-202C-4915-B8D2-115833615F9E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2 Python (.</a:t>
          </a:r>
          <a:r>
            <a:rPr lang="fr-FR" sz="1600" b="1" kern="1200" dirty="0" err="1"/>
            <a:t>py</a:t>
          </a:r>
          <a:r>
            <a:rPr lang="fr-FR" sz="1600" b="1" kern="1200" dirty="0"/>
            <a:t>) code file</a:t>
          </a:r>
          <a:r>
            <a:rPr lang="fr-FR" sz="1600" kern="1200" dirty="0"/>
            <a:t> :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- </a:t>
          </a:r>
          <a:r>
            <a:rPr lang="fr-FR" sz="1600" kern="1200" dirty="0" err="1"/>
            <a:t>Artsper</a:t>
          </a:r>
          <a:r>
            <a:rPr lang="fr-FR" sz="1600" kern="1200" dirty="0"/>
            <a:t> </a:t>
          </a:r>
          <a:r>
            <a:rPr lang="fr-FR" sz="1600" kern="1200" dirty="0" err="1"/>
            <a:t>scraping</a:t>
          </a:r>
          <a:r>
            <a:rPr lang="fr-FR" sz="1600" kern="1200" dirty="0"/>
            <a:t> pipeline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- </a:t>
          </a:r>
          <a:r>
            <a:rPr lang="fr-FR" sz="1600" kern="1200" dirty="0" err="1"/>
            <a:t>Artsper</a:t>
          </a:r>
          <a:r>
            <a:rPr lang="fr-FR" sz="1600" kern="1200" dirty="0"/>
            <a:t> data </a:t>
          </a:r>
          <a:r>
            <a:rPr lang="fr-FR" sz="1600" kern="1200" dirty="0" err="1"/>
            <a:t>analysis</a:t>
          </a:r>
          <a:r>
            <a:rPr lang="fr-FR" sz="1600" kern="1200" dirty="0"/>
            <a:t> pipeline</a:t>
          </a:r>
          <a:endParaRPr lang="en-US" sz="1600" kern="1200" dirty="0"/>
        </a:p>
      </dsp:txBody>
      <dsp:txXfrm>
        <a:off x="1270834" y="2170"/>
        <a:ext cx="4635346" cy="1100289"/>
      </dsp:txXfrm>
    </dsp:sp>
    <dsp:sp modelId="{5083EBAF-7F5E-4B92-A4D7-1CD7A66BB5BD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EB935-D499-46AF-A22E-AE97CDAA8B20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18074-703D-477C-86EC-7F606F902B53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A data folder</a:t>
          </a:r>
          <a:r>
            <a:rPr lang="fr-FR" sz="1600" kern="1200"/>
            <a:t> containing the data set.</a:t>
          </a:r>
          <a:endParaRPr lang="en-US" sz="1600" kern="1200"/>
        </a:p>
      </dsp:txBody>
      <dsp:txXfrm>
        <a:off x="1270834" y="1377533"/>
        <a:ext cx="4635346" cy="1100289"/>
      </dsp:txXfrm>
    </dsp:sp>
    <dsp:sp modelId="{325CFC78-0DF6-431D-8892-4A4B5B46EA9B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F251B-CAF7-40D4-8F24-11BEB225AFCC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D22AD-2F75-4093-A5EE-FC038D73322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An output file</a:t>
          </a:r>
          <a:r>
            <a:rPr lang="fr-FR" sz="1600" kern="1200" dirty="0"/>
            <a:t> </a:t>
          </a:r>
          <a:r>
            <a:rPr lang="fr-FR" sz="1600" kern="1200" dirty="0" err="1"/>
            <a:t>containing</a:t>
          </a:r>
          <a:r>
            <a:rPr lang="fr-FR" sz="1600" kern="1200" dirty="0"/>
            <a:t> the </a:t>
          </a:r>
          <a:r>
            <a:rPr lang="fr-FR" sz="1600" kern="1200" dirty="0" err="1"/>
            <a:t>histogram</a:t>
          </a:r>
          <a:r>
            <a:rPr lang="fr-FR" sz="1600" kern="1200" dirty="0"/>
            <a:t> </a:t>
          </a:r>
          <a:r>
            <a:rPr lang="fr-FR" sz="1600" kern="1200" dirty="0" err="1"/>
            <a:t>analysis</a:t>
          </a:r>
          <a:r>
            <a:rPr lang="fr-FR" sz="1600" kern="1200" dirty="0"/>
            <a:t>     (.</a:t>
          </a:r>
          <a:r>
            <a:rPr lang="fr-FR" sz="1600" kern="1200" dirty="0" err="1"/>
            <a:t>png</a:t>
          </a:r>
          <a:r>
            <a:rPr lang="fr-FR" sz="1600" kern="1200" dirty="0"/>
            <a:t>) </a:t>
          </a:r>
          <a:r>
            <a:rPr lang="fr-FR" sz="1600" kern="1200" dirty="0" err="1"/>
            <a:t>regarding</a:t>
          </a:r>
          <a:r>
            <a:rPr lang="fr-FR" sz="1600" kern="1200" dirty="0"/>
            <a:t> the </a:t>
          </a:r>
          <a:r>
            <a:rPr lang="fr-FR" sz="1600" kern="1200" dirty="0" err="1"/>
            <a:t>decenie</a:t>
          </a:r>
          <a:r>
            <a:rPr lang="fr-FR" sz="1600" kern="1200" dirty="0"/>
            <a:t> and </a:t>
          </a:r>
          <a:r>
            <a:rPr lang="fr-FR" sz="1600" kern="1200" dirty="0" err="1"/>
            <a:t>category</a:t>
          </a:r>
          <a:r>
            <a:rPr lang="fr-FR" sz="1600" kern="1200" dirty="0"/>
            <a:t> </a:t>
          </a:r>
          <a:r>
            <a:rPr lang="fr-FR" sz="1600" kern="1200" dirty="0" err="1"/>
            <a:t>chosen</a:t>
          </a:r>
          <a:r>
            <a:rPr lang="fr-FR" sz="1600" kern="1200" dirty="0"/>
            <a:t>.</a:t>
          </a:r>
          <a:endParaRPr lang="en-US" sz="1600" kern="1200" dirty="0"/>
        </a:p>
      </dsp:txBody>
      <dsp:txXfrm>
        <a:off x="1270834" y="2752895"/>
        <a:ext cx="4635346" cy="1100289"/>
      </dsp:txXfrm>
    </dsp:sp>
    <dsp:sp modelId="{5C95F56A-54BE-4C89-8174-C20D5753E831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38051-2A70-45E3-8052-22B2BCB85EA7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B7288-0608-4355-877A-D972E0E39FE5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A README.md file</a:t>
          </a:r>
          <a:r>
            <a:rPr lang="fr-FR" sz="1600" kern="1200"/>
            <a:t> containing a detailed explanation of the process followed.</a:t>
          </a:r>
          <a:endParaRPr lang="en-US" sz="1600" kern="1200"/>
        </a:p>
      </dsp:txBody>
      <dsp:txXfrm>
        <a:off x="1270834" y="4128257"/>
        <a:ext cx="4635346" cy="110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201F-935D-A34A-A3DB-ADE166E1D431}" type="datetimeFigureOut">
              <a:rPr lang="fr-FR" smtClean="0"/>
              <a:t>26/01/2020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BA590-29EE-EC44-9CF0-7DBB1280EA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47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/>
              <a:t>AFFINE DESIGN </a:t>
            </a:r>
            <a:r>
              <a:rPr lang="fr-FR" sz="1200" dirty="0"/>
              <a:t>: </a:t>
            </a:r>
            <a:r>
              <a:rPr lang="fr-FR" sz="1200" dirty="0" err="1"/>
              <a:t>interior</a:t>
            </a:r>
            <a:r>
              <a:rPr lang="fr-FR" sz="1200" dirty="0"/>
              <a:t> architecture, </a:t>
            </a:r>
            <a:r>
              <a:rPr lang="fr-FR" sz="1200" dirty="0" err="1"/>
              <a:t>branding</a:t>
            </a:r>
            <a:r>
              <a:rPr lang="fr-FR" sz="1200" dirty="0"/>
              <a:t> and design </a:t>
            </a:r>
            <a:r>
              <a:rPr lang="fr-FR" sz="1200" dirty="0" err="1"/>
              <a:t>agency</a:t>
            </a:r>
            <a:r>
              <a:rPr lang="fr-FR" sz="1200" dirty="0"/>
              <a:t> </a:t>
            </a:r>
            <a:r>
              <a:rPr lang="fr-FR" sz="1200" dirty="0" err="1"/>
              <a:t>created</a:t>
            </a:r>
            <a:r>
              <a:rPr lang="fr-FR" sz="1200" dirty="0"/>
              <a:t> in 1991 and </a:t>
            </a:r>
            <a:r>
              <a:rPr lang="fr-FR" sz="1200" dirty="0" err="1"/>
              <a:t>based</a:t>
            </a:r>
            <a:r>
              <a:rPr lang="fr-FR" sz="1200" dirty="0"/>
              <a:t> in Paris.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02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8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TOP 10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 in arts </a:t>
            </a:r>
            <a:r>
              <a:rPr lang="fr-FR" dirty="0" err="1"/>
              <a:t>galleries</a:t>
            </a:r>
            <a:r>
              <a:rPr lang="fr-FR" dirty="0"/>
              <a:t> </a:t>
            </a:r>
            <a:r>
              <a:rPr lang="fr-FR" dirty="0" err="1"/>
              <a:t>todays</a:t>
            </a:r>
            <a:r>
              <a:rPr lang="fr-FR" dirty="0"/>
              <a:t> for </a:t>
            </a:r>
            <a:r>
              <a:rPr lang="fr-FR" dirty="0" err="1"/>
              <a:t>their</a:t>
            </a:r>
            <a:r>
              <a:rPr lang="fr-FR" dirty="0"/>
              <a:t> ‘    ‘ .</a:t>
            </a:r>
            <a:r>
              <a:rPr lang="fr-FR" dirty="0" err="1"/>
              <a:t>lower</a:t>
            </a:r>
            <a:r>
              <a:rPr lang="fr-FR" dirty="0"/>
              <a:t>() </a:t>
            </a:r>
            <a:r>
              <a:rPr lang="fr-FR" dirty="0" err="1"/>
              <a:t>work</a:t>
            </a:r>
            <a:r>
              <a:rPr lang="fr-FR" dirty="0"/>
              <a:t> of arts </a:t>
            </a:r>
            <a:r>
              <a:rPr lang="fr-FR" dirty="0" err="1"/>
              <a:t>regarding</a:t>
            </a:r>
            <a:r>
              <a:rPr lang="fr-FR" dirty="0"/>
              <a:t> the …. </a:t>
            </a:r>
            <a:r>
              <a:rPr lang="fr-FR" dirty="0" err="1"/>
              <a:t>Decade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71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BA590-29EE-EC44-9CF0-7DBB1280EAD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36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4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9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1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6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1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7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1/25/20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15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3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8AD0B-1CCF-4C7F-A0D2-C8BFB435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2" b="1275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DC84C-1B93-AD4C-86DD-161048050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3" y="2406239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SCRAPING PROJECT </a:t>
            </a:r>
            <a:br>
              <a:rPr lang="fr-FR" sz="3600" dirty="0">
                <a:solidFill>
                  <a:schemeClr val="tx1"/>
                </a:solidFill>
              </a:rPr>
            </a:br>
            <a:r>
              <a:rPr lang="fr-FR" sz="3600" dirty="0">
                <a:solidFill>
                  <a:schemeClr val="tx1"/>
                </a:solidFill>
              </a:rPr>
              <a:t>-</a:t>
            </a:r>
            <a:br>
              <a:rPr lang="fr-FR" sz="3600" dirty="0">
                <a:solidFill>
                  <a:schemeClr val="tx1"/>
                </a:solidFill>
              </a:rPr>
            </a:br>
            <a:r>
              <a:rPr lang="fr-FR" sz="3100" dirty="0">
                <a:solidFill>
                  <a:schemeClr val="tx1"/>
                </a:solidFill>
              </a:rPr>
              <a:t>ARTSPER </a:t>
            </a:r>
            <a:r>
              <a:rPr lang="fr-FR" sz="2000" dirty="0">
                <a:solidFill>
                  <a:schemeClr val="tx1"/>
                </a:solidFill>
              </a:rPr>
              <a:t>x</a:t>
            </a:r>
            <a:r>
              <a:rPr lang="fr-FR" sz="3100" dirty="0">
                <a:solidFill>
                  <a:schemeClr val="tx1"/>
                </a:solidFill>
              </a:rPr>
              <a:t> FOUR SEASON </a:t>
            </a:r>
            <a:endParaRPr lang="fr-FR" sz="3700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67FD09-C121-4D48-90DD-C6E2D32C0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4" y="4360881"/>
            <a:ext cx="4775075" cy="567167"/>
          </a:xfrm>
        </p:spPr>
        <p:txBody>
          <a:bodyPr>
            <a:normAutofit/>
          </a:bodyPr>
          <a:lstStyle/>
          <a:p>
            <a:r>
              <a:rPr lang="fr-FR" sz="1600" dirty="0"/>
              <a:t>ABELIA PETELLE – JANUARY 2020</a:t>
            </a:r>
          </a:p>
        </p:txBody>
      </p:sp>
    </p:spTree>
    <p:extLst>
      <p:ext uri="{BB962C8B-B14F-4D97-AF65-F5344CB8AC3E}">
        <p14:creationId xmlns:p14="http://schemas.microsoft.com/office/powerpoint/2010/main" val="347018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39349-2E9D-4587-9650-3D91EB663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3" r="2" b="2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42EC58-C6D2-EF44-816C-2FC5A465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cap="all" spc="-100" dirty="0">
                <a:solidFill>
                  <a:schemeClr val="tx1"/>
                </a:solidFill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25875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756A6-C138-8B4F-B221-491BB2E6C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856" y="1809834"/>
            <a:ext cx="5483505" cy="3721498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CLIENT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 Seasons Hotels &amp; Resort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CONTEXT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oppening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new hotel in France, Four Seasons Hotels &amp; Resorts wants to  create a new concept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and to have for each of their rooms a new theme regarding a chosen decade.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CLIENT’S EXPECTATION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know which artist to look at to fill their rooms with masterpieces that correspond to the chosen decade but also which are still trendy today.</a:t>
            </a:r>
          </a:p>
          <a:p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B2C2A70-B4AA-8248-859A-0894E38B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32" y="1106627"/>
            <a:ext cx="1832603" cy="116370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E526615-4F35-7747-A442-F4E69278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281" y="2270330"/>
            <a:ext cx="3115904" cy="35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0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12B5197-9300-5E4C-A2C2-41D91ACD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6" y="1259168"/>
            <a:ext cx="7646985" cy="43396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AC8A1B-74E9-4B44-9263-AAB97D5F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fr-FR" sz="2800"/>
              <a:t>STRATEGY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7F1BE1-FD10-3841-86CA-B0126F0D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578444"/>
            <a:ext cx="2312479" cy="30203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 data from the website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Artsper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(marketplace who sells masterpieces of art from various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wellknown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galleries)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order to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see which artists where/are the most present in these gallerie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s.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85F0D3-FD85-0340-9DC6-930C0B9A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PROCESS FOLLOWED</a:t>
            </a:r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DF50D0-9A8C-42BB-9D1A-05464CE3C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047602"/>
              </p:ext>
            </p:extLst>
          </p:nvPr>
        </p:nvGraphicFramePr>
        <p:xfrm>
          <a:off x="4888992" y="559476"/>
          <a:ext cx="6931152" cy="5923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753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Une image contenant outil, intérieur, rouge, différent&#10;&#10;Description générée automatiquement">
            <a:extLst>
              <a:ext uri="{FF2B5EF4-FFF2-40B4-BE49-F238E27FC236}">
                <a16:creationId xmlns:a16="http://schemas.microsoft.com/office/drawing/2014/main" id="{019EEFB4-CD5F-4603-8BA2-26F5A636F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84F9C7-2981-9C45-9901-723A94AB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chemeClr val="tx1"/>
                </a:solidFill>
              </a:rPr>
              <a:t>TOOLS USED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A70AFD7-DB35-264C-BB06-5BA21AC8B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845" y="2852792"/>
            <a:ext cx="4633415" cy="2572193"/>
          </a:xfrm>
        </p:spPr>
        <p:txBody>
          <a:bodyPr>
            <a:normAutofit/>
          </a:bodyPr>
          <a:lstStyle/>
          <a:p>
            <a:r>
              <a:rPr lang="fr-FR" b="1" dirty="0" err="1"/>
              <a:t>Libraries</a:t>
            </a:r>
            <a:r>
              <a:rPr lang="fr-FR" dirty="0"/>
              <a:t> : </a:t>
            </a:r>
            <a:r>
              <a:rPr lang="fr-FR" dirty="0" err="1"/>
              <a:t>requests</a:t>
            </a:r>
            <a:r>
              <a:rPr lang="fr-FR" dirty="0"/>
              <a:t>, </a:t>
            </a:r>
            <a:r>
              <a:rPr lang="fr-FR" dirty="0" err="1"/>
              <a:t>BeautifulSoup</a:t>
            </a:r>
            <a:r>
              <a:rPr lang="fr-FR" dirty="0"/>
              <a:t>, pandas, </a:t>
            </a:r>
            <a:r>
              <a:rPr lang="fr-FR" dirty="0" err="1"/>
              <a:t>pymysql</a:t>
            </a:r>
            <a:r>
              <a:rPr lang="fr-FR" dirty="0"/>
              <a:t>, </a:t>
            </a:r>
            <a:r>
              <a:rPr lang="fr-FR" dirty="0" err="1"/>
              <a:t>create_engine</a:t>
            </a:r>
            <a:r>
              <a:rPr lang="fr-FR" dirty="0"/>
              <a:t>, os, ﻿</a:t>
            </a:r>
            <a:r>
              <a:rPr lang="fr-FR" dirty="0" err="1"/>
              <a:t>matplotlib.pyplot</a:t>
            </a:r>
            <a:r>
              <a:rPr lang="fr-FR" dirty="0"/>
              <a:t>, </a:t>
            </a:r>
            <a:r>
              <a:rPr lang="fr-FR" dirty="0" err="1"/>
              <a:t>seaborn</a:t>
            </a:r>
            <a:endParaRPr lang="fr-FR" dirty="0"/>
          </a:p>
          <a:p>
            <a:r>
              <a:rPr lang="fr-FR" b="1" dirty="0"/>
              <a:t>Pipelines</a:t>
            </a:r>
          </a:p>
          <a:p>
            <a:r>
              <a:rPr lang="fr-FR" b="1" dirty="0" err="1"/>
              <a:t>Functions</a:t>
            </a:r>
            <a:r>
              <a:rPr lang="fr-FR" dirty="0"/>
              <a:t> : lambda, </a:t>
            </a:r>
            <a:r>
              <a:rPr lang="fr-FR" dirty="0" err="1"/>
              <a:t>apply</a:t>
            </a:r>
            <a:r>
              <a:rPr lang="fr-FR" dirty="0"/>
              <a:t>, </a:t>
            </a:r>
            <a:r>
              <a:rPr lang="fr-FR" dirty="0" err="1"/>
              <a:t>regex</a:t>
            </a:r>
            <a:r>
              <a:rPr lang="fr-FR" dirty="0"/>
              <a:t>,</a:t>
            </a:r>
          </a:p>
          <a:p>
            <a:r>
              <a:rPr lang="fr-FR" b="1" dirty="0"/>
              <a:t>List </a:t>
            </a:r>
            <a:r>
              <a:rPr lang="fr-FR" b="1" dirty="0" err="1"/>
              <a:t>comprehensions</a:t>
            </a:r>
            <a:endParaRPr lang="fr-FR" b="1" dirty="0"/>
          </a:p>
          <a:p>
            <a:r>
              <a:rPr lang="fr-FR" b="1" dirty="0"/>
              <a:t>String  and </a:t>
            </a:r>
            <a:r>
              <a:rPr lang="fr-FR" b="1" dirty="0" err="1"/>
              <a:t>interger</a:t>
            </a:r>
            <a:r>
              <a:rPr lang="fr-FR" b="1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 </a:t>
            </a:r>
          </a:p>
          <a:p>
            <a:r>
              <a:rPr lang="fr-FR" b="1" dirty="0" err="1"/>
              <a:t>Error</a:t>
            </a:r>
            <a:r>
              <a:rPr lang="fr-FR" b="1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96302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DA798A-C88D-1D4E-A62A-CA7D3CDD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551" y="2997283"/>
            <a:ext cx="2760978" cy="572278"/>
          </a:xfrm>
        </p:spPr>
        <p:txBody>
          <a:bodyPr anchor="b">
            <a:noAutofit/>
          </a:bodyPr>
          <a:lstStyle/>
          <a:p>
            <a:pPr algn="ctr"/>
            <a:br>
              <a:rPr lang="fr-FR" sz="2800"/>
            </a:br>
            <a:r>
              <a:rPr lang="fr-FR" sz="2800"/>
              <a:t>FINAL</a:t>
            </a:r>
            <a:br>
              <a:rPr lang="fr-FR" sz="2800"/>
            </a:br>
            <a:r>
              <a:rPr lang="fr-FR" sz="2800"/>
              <a:t>DATAFRAME</a:t>
            </a:r>
            <a:endParaRPr lang="fr-FR" sz="2800" dirty="0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1778E6A1-ACA1-F64E-9F83-C2A6FDC345B4}"/>
              </a:ext>
            </a:extLst>
          </p:cNvPr>
          <p:cNvSpPr/>
          <p:nvPr/>
        </p:nvSpPr>
        <p:spPr>
          <a:xfrm>
            <a:off x="7477883" y="1409309"/>
            <a:ext cx="140429" cy="2391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DCC71D-39C1-C840-A3A1-6A256323B603}"/>
              </a:ext>
            </a:extLst>
          </p:cNvPr>
          <p:cNvSpPr txBox="1"/>
          <p:nvPr/>
        </p:nvSpPr>
        <p:spPr>
          <a:xfrm>
            <a:off x="7719732" y="2235559"/>
            <a:ext cx="1067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i="1" dirty="0" err="1">
                <a:solidFill>
                  <a:schemeClr val="accent1"/>
                </a:solidFill>
              </a:rPr>
              <a:t>Used</a:t>
            </a:r>
            <a:r>
              <a:rPr lang="fr-FR" sz="1400" i="1" dirty="0">
                <a:solidFill>
                  <a:schemeClr val="accent1"/>
                </a:solidFill>
              </a:rPr>
              <a:t> for the </a:t>
            </a:r>
            <a:r>
              <a:rPr lang="fr-FR" sz="1400" i="1" dirty="0" err="1">
                <a:solidFill>
                  <a:schemeClr val="accent1"/>
                </a:solidFill>
              </a:rPr>
              <a:t>analysis</a:t>
            </a:r>
            <a:endParaRPr lang="fr-FR" sz="1400" i="1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C2F584A-8A03-7C4C-B7B3-1426D77166BD}"/>
              </a:ext>
            </a:extLst>
          </p:cNvPr>
          <p:cNvSpPr txBox="1"/>
          <p:nvPr/>
        </p:nvSpPr>
        <p:spPr>
          <a:xfrm>
            <a:off x="7693555" y="4560649"/>
            <a:ext cx="890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spcAft>
                <a:spcPts val="600"/>
              </a:spcAft>
              <a:defRPr sz="1400" i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02112AC-9E47-CC43-AA64-0888710EA5AD}"/>
              </a:ext>
            </a:extLst>
          </p:cNvPr>
          <p:cNvSpPr/>
          <p:nvPr/>
        </p:nvSpPr>
        <p:spPr>
          <a:xfrm>
            <a:off x="7490948" y="3948245"/>
            <a:ext cx="127364" cy="21789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Espace réservé du contenu 4">
            <a:extLst>
              <a:ext uri="{FF2B5EF4-FFF2-40B4-BE49-F238E27FC236}">
                <a16:creationId xmlns:a16="http://schemas.microsoft.com/office/drawing/2014/main" id="{02784E38-9E85-DC44-BEB7-91F9FE855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726098"/>
              </p:ext>
            </p:extLst>
          </p:nvPr>
        </p:nvGraphicFramePr>
        <p:xfrm>
          <a:off x="706969" y="898982"/>
          <a:ext cx="6513193" cy="522817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53831">
                  <a:extLst>
                    <a:ext uri="{9D8B030D-6E8A-4147-A177-3AD203B41FA5}">
                      <a16:colId xmlns:a16="http://schemas.microsoft.com/office/drawing/2014/main" val="1922788717"/>
                    </a:ext>
                  </a:extLst>
                </a:gridCol>
                <a:gridCol w="1205221">
                  <a:extLst>
                    <a:ext uri="{9D8B030D-6E8A-4147-A177-3AD203B41FA5}">
                      <a16:colId xmlns:a16="http://schemas.microsoft.com/office/drawing/2014/main" val="1047189904"/>
                    </a:ext>
                  </a:extLst>
                </a:gridCol>
                <a:gridCol w="3954141">
                  <a:extLst>
                    <a:ext uri="{9D8B030D-6E8A-4147-A177-3AD203B41FA5}">
                      <a16:colId xmlns:a16="http://schemas.microsoft.com/office/drawing/2014/main" val="1595532491"/>
                    </a:ext>
                  </a:extLst>
                </a:gridCol>
              </a:tblGrid>
              <a:tr h="444801"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TYPE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18933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Artist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of the artist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345702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of the masterpiece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468813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Integer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 of the edition of the masterpiece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66794"/>
                  </a:ext>
                </a:extLst>
              </a:tr>
              <a:tr h="55462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Decade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Integer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Decade of the masterpiece</a:t>
                      </a:r>
                    </a:p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(1900, 1910 …. 2010)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24965"/>
                  </a:ext>
                </a:extLst>
              </a:tr>
              <a:tr h="55462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Category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Category of the masterpiece</a:t>
                      </a:r>
                    </a:p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(Edition, Painting, Sculpture, Drawing, Photography)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728697"/>
                  </a:ext>
                </a:extLst>
              </a:tr>
              <a:tr h="554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Theme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Theme of the masterpiece</a:t>
                      </a:r>
                    </a:p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(Street art, Architecture, Paysage urbain, Nus)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940405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Price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Price of the masterpiece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497183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Dimension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Dimension of the masterpiece (HxLxP)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204227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City Galery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City and Country of the Galery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21102"/>
                  </a:ext>
                </a:extLst>
              </a:tr>
              <a:tr h="376159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&amp; Gallery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and Date of the masterpiece</a:t>
                      </a:r>
                      <a:endParaRPr lang="fr-F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1546" marR="113659" marT="75773" marB="757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60289"/>
                  </a:ext>
                </a:extLst>
              </a:tr>
            </a:tbl>
          </a:graphicData>
        </a:graphic>
      </p:graphicFrame>
      <p:sp>
        <p:nvSpPr>
          <p:cNvPr id="10" name="Carré corné 9">
            <a:extLst>
              <a:ext uri="{FF2B5EF4-FFF2-40B4-BE49-F238E27FC236}">
                <a16:creationId xmlns:a16="http://schemas.microsoft.com/office/drawing/2014/main" id="{084A04B8-3757-8042-B9C5-607BC9761C7F}"/>
              </a:ext>
            </a:extLst>
          </p:cNvPr>
          <p:cNvSpPr/>
          <p:nvPr/>
        </p:nvSpPr>
        <p:spPr>
          <a:xfrm>
            <a:off x="9355472" y="3704944"/>
            <a:ext cx="2245135" cy="31032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/>
              <a:t>4423 rows × 7 columns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795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0EA818-6394-3447-86A2-C584F99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pPr algn="ctr"/>
            <a:r>
              <a:rPr lang="fr-FR" sz="2800" dirty="0"/>
              <a:t>OUTPUT /</a:t>
            </a:r>
            <a:br>
              <a:rPr lang="fr-FR" sz="2800" dirty="0"/>
            </a:br>
            <a:r>
              <a:rPr lang="fr-FR" sz="2800" dirty="0"/>
              <a:t>RESULT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382A3-A64D-EA40-903D-ACA9A024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4" y="2793297"/>
            <a:ext cx="2312479" cy="30036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fill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room « 2000’s »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edition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masterpieces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recommandation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interested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 the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fr-FR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artists</a:t>
            </a:r>
            <a:endParaRPr lang="fr-FR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9FD656F-4A79-2741-A973-239BFAC51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5"/>
          <a:stretch/>
        </p:blipFill>
        <p:spPr>
          <a:xfrm>
            <a:off x="3681447" y="1271589"/>
            <a:ext cx="7924271" cy="45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F57A9D-FAB7-D74F-8752-AC5240BE0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7" y="1214598"/>
            <a:ext cx="9290050" cy="4428804"/>
          </a:xfrm>
        </p:spPr>
      </p:pic>
    </p:spTree>
    <p:extLst>
      <p:ext uri="{BB962C8B-B14F-4D97-AF65-F5344CB8AC3E}">
        <p14:creationId xmlns:p14="http://schemas.microsoft.com/office/powerpoint/2010/main" val="261542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33D2A2-86CB-F54B-AF49-80ACDDD2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fr-FR" sz="3300" dirty="0"/>
              <a:t>DELIVERABLES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4EBE7BA-C7CB-4963-AC1E-70A0AA31B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576859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7248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LeftStep">
      <a:dk1>
        <a:srgbClr val="000000"/>
      </a:dk1>
      <a:lt1>
        <a:srgbClr val="FFFFFF"/>
      </a:lt1>
      <a:dk2>
        <a:srgbClr val="412426"/>
      </a:dk2>
      <a:lt2>
        <a:srgbClr val="E2E6E8"/>
      </a:lt2>
      <a:accent1>
        <a:srgbClr val="C3784D"/>
      </a:accent1>
      <a:accent2>
        <a:srgbClr val="B13B41"/>
      </a:accent2>
      <a:accent3>
        <a:srgbClr val="C34D84"/>
      </a:accent3>
      <a:accent4>
        <a:srgbClr val="B13BA3"/>
      </a:accent4>
      <a:accent5>
        <a:srgbClr val="A04DC3"/>
      </a:accent5>
      <a:accent6>
        <a:srgbClr val="6545B5"/>
      </a:accent6>
      <a:hlink>
        <a:srgbClr val="3C8AB6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477</Words>
  <Application>Microsoft Macintosh PowerPoint</Application>
  <PresentationFormat>Grand écran</PresentationFormat>
  <Paragraphs>85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Calibri</vt:lpstr>
      <vt:lpstr>Century Schoolbook</vt:lpstr>
      <vt:lpstr>Franklin Gothic Book</vt:lpstr>
      <vt:lpstr>Garamond</vt:lpstr>
      <vt:lpstr>SavonVTI</vt:lpstr>
      <vt:lpstr>SCRAPING PROJECT  - ARTSPER x FOUR SEASON </vt:lpstr>
      <vt:lpstr>Présentation PowerPoint</vt:lpstr>
      <vt:lpstr>STRATEGY</vt:lpstr>
      <vt:lpstr>PROCESS FOLLOWED</vt:lpstr>
      <vt:lpstr>TOOLS USED</vt:lpstr>
      <vt:lpstr> FINAL DATAFRAME</vt:lpstr>
      <vt:lpstr>OUTPUT / RESULT</vt:lpstr>
      <vt:lpstr>Présentation PowerPoint</vt:lpstr>
      <vt:lpstr>DELIVERABLES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SCRAPING PROJECT  - ARTSPER x FOUR SEASON </dc:title>
  <dc:creator>Abelia PETELLE</dc:creator>
  <cp:lastModifiedBy>Abelia PETELLE</cp:lastModifiedBy>
  <cp:revision>3</cp:revision>
  <dcterms:created xsi:type="dcterms:W3CDTF">2020-01-27T08:46:27Z</dcterms:created>
  <dcterms:modified xsi:type="dcterms:W3CDTF">2020-01-27T15:13:20Z</dcterms:modified>
</cp:coreProperties>
</file>